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9"/>
  </p:notesMasterIdLst>
  <p:sldIdLst>
    <p:sldId id="258" r:id="rId2"/>
    <p:sldId id="259" r:id="rId3"/>
    <p:sldId id="260" r:id="rId4"/>
    <p:sldId id="264" r:id="rId5"/>
    <p:sldId id="263" r:id="rId6"/>
    <p:sldId id="262" r:id="rId7"/>
    <p:sldId id="261" r:id="rId8"/>
  </p:sldIdLst>
  <p:sldSz cx="25603200" cy="2560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CC00"/>
    <a:srgbClr val="FEFF8B"/>
    <a:srgbClr val="BEA9C3"/>
    <a:srgbClr val="84796A"/>
    <a:srgbClr val="871418"/>
    <a:srgbClr val="FF7981"/>
    <a:srgbClr val="FFFFFF"/>
    <a:srgbClr val="000001"/>
    <a:srgbClr val="0E03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7" d="100"/>
          <a:sy n="17" d="100"/>
        </p:scale>
        <p:origin x="9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6E7CA-7B3D-41AC-AFD7-5DE3B929BE33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1E1FD6-D7DC-473C-81F7-C2C9C630B8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21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1FD6-D7DC-473C-81F7-C2C9C630B81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353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1E1FD6-D7DC-473C-81F7-C2C9C630B8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39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0240" y="4190155"/>
            <a:ext cx="21762720" cy="8913707"/>
          </a:xfrm>
        </p:spPr>
        <p:txBody>
          <a:bodyPr anchor="b"/>
          <a:lstStyle>
            <a:lvl1pPr algn="ctr">
              <a:defRPr sz="16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13447609"/>
            <a:ext cx="19202400" cy="6181511"/>
          </a:xfrm>
        </p:spPr>
        <p:txBody>
          <a:bodyPr/>
          <a:lstStyle>
            <a:lvl1pPr marL="0" indent="0" algn="ctr">
              <a:buNone/>
              <a:defRPr sz="6720"/>
            </a:lvl1pPr>
            <a:lvl2pPr marL="1280160" indent="0" algn="ctr">
              <a:buNone/>
              <a:defRPr sz="5600"/>
            </a:lvl2pPr>
            <a:lvl3pPr marL="2560320" indent="0" algn="ctr">
              <a:buNone/>
              <a:defRPr sz="5040"/>
            </a:lvl3pPr>
            <a:lvl4pPr marL="3840480" indent="0" algn="ctr">
              <a:buNone/>
              <a:defRPr sz="4480"/>
            </a:lvl4pPr>
            <a:lvl5pPr marL="5120640" indent="0" algn="ctr">
              <a:buNone/>
              <a:defRPr sz="4480"/>
            </a:lvl5pPr>
            <a:lvl6pPr marL="6400800" indent="0" algn="ctr">
              <a:buNone/>
              <a:defRPr sz="4480"/>
            </a:lvl6pPr>
            <a:lvl7pPr marL="7680960" indent="0" algn="ctr">
              <a:buNone/>
              <a:defRPr sz="4480"/>
            </a:lvl7pPr>
            <a:lvl8pPr marL="8961120" indent="0" algn="ctr">
              <a:buNone/>
              <a:defRPr sz="4480"/>
            </a:lvl8pPr>
            <a:lvl9pPr marL="10241280" indent="0" algn="ctr">
              <a:buNone/>
              <a:defRPr sz="44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187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10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322291" y="1363133"/>
            <a:ext cx="5520690" cy="21697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60221" y="1363133"/>
            <a:ext cx="16242030" cy="21697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932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75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6886" y="6383028"/>
            <a:ext cx="22082760" cy="10650218"/>
          </a:xfrm>
        </p:spPr>
        <p:txBody>
          <a:bodyPr anchor="b"/>
          <a:lstStyle>
            <a:lvl1pPr>
              <a:defRPr sz="16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6886" y="17134001"/>
            <a:ext cx="22082760" cy="5600698"/>
          </a:xfrm>
        </p:spPr>
        <p:txBody>
          <a:bodyPr/>
          <a:lstStyle>
            <a:lvl1pPr marL="0" indent="0">
              <a:buNone/>
              <a:defRPr sz="6720">
                <a:solidFill>
                  <a:schemeClr val="tx1"/>
                </a:solidFill>
              </a:defRPr>
            </a:lvl1pPr>
            <a:lvl2pPr marL="128016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2pPr>
            <a:lvl3pPr marL="2560320" indent="0">
              <a:buNone/>
              <a:defRPr sz="5040">
                <a:solidFill>
                  <a:schemeClr val="tx1">
                    <a:tint val="75000"/>
                  </a:schemeClr>
                </a:solidFill>
              </a:defRPr>
            </a:lvl3pPr>
            <a:lvl4pPr marL="384048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4pPr>
            <a:lvl5pPr marL="512064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5pPr>
            <a:lvl6pPr marL="640080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6pPr>
            <a:lvl7pPr marL="768096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7pPr>
            <a:lvl8pPr marL="896112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8pPr>
            <a:lvl9pPr marL="10241280" indent="0">
              <a:buNone/>
              <a:defRPr sz="44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76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0220" y="6815667"/>
            <a:ext cx="1088136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61620" y="6815667"/>
            <a:ext cx="1088136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26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555" y="1363139"/>
            <a:ext cx="22082760" cy="49487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558" y="6276342"/>
            <a:ext cx="10831352" cy="3075938"/>
          </a:xfrm>
        </p:spPr>
        <p:txBody>
          <a:bodyPr anchor="b"/>
          <a:lstStyle>
            <a:lvl1pPr marL="0" indent="0">
              <a:buNone/>
              <a:defRPr sz="6720" b="1"/>
            </a:lvl1pPr>
            <a:lvl2pPr marL="1280160" indent="0">
              <a:buNone/>
              <a:defRPr sz="5600" b="1"/>
            </a:lvl2pPr>
            <a:lvl3pPr marL="2560320" indent="0">
              <a:buNone/>
              <a:defRPr sz="5040" b="1"/>
            </a:lvl3pPr>
            <a:lvl4pPr marL="3840480" indent="0">
              <a:buNone/>
              <a:defRPr sz="4480" b="1"/>
            </a:lvl4pPr>
            <a:lvl5pPr marL="5120640" indent="0">
              <a:buNone/>
              <a:defRPr sz="4480" b="1"/>
            </a:lvl5pPr>
            <a:lvl6pPr marL="6400800" indent="0">
              <a:buNone/>
              <a:defRPr sz="4480" b="1"/>
            </a:lvl6pPr>
            <a:lvl7pPr marL="7680960" indent="0">
              <a:buNone/>
              <a:defRPr sz="4480" b="1"/>
            </a:lvl7pPr>
            <a:lvl8pPr marL="8961120" indent="0">
              <a:buNone/>
              <a:defRPr sz="4480" b="1"/>
            </a:lvl8pPr>
            <a:lvl9pPr marL="10241280" indent="0">
              <a:buNone/>
              <a:defRPr sz="4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3558" y="9352280"/>
            <a:ext cx="10831352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961621" y="6276342"/>
            <a:ext cx="10884695" cy="3075938"/>
          </a:xfrm>
        </p:spPr>
        <p:txBody>
          <a:bodyPr anchor="b"/>
          <a:lstStyle>
            <a:lvl1pPr marL="0" indent="0">
              <a:buNone/>
              <a:defRPr sz="6720" b="1"/>
            </a:lvl1pPr>
            <a:lvl2pPr marL="1280160" indent="0">
              <a:buNone/>
              <a:defRPr sz="5600" b="1"/>
            </a:lvl2pPr>
            <a:lvl3pPr marL="2560320" indent="0">
              <a:buNone/>
              <a:defRPr sz="5040" b="1"/>
            </a:lvl3pPr>
            <a:lvl4pPr marL="3840480" indent="0">
              <a:buNone/>
              <a:defRPr sz="4480" b="1"/>
            </a:lvl4pPr>
            <a:lvl5pPr marL="5120640" indent="0">
              <a:buNone/>
              <a:defRPr sz="4480" b="1"/>
            </a:lvl5pPr>
            <a:lvl6pPr marL="6400800" indent="0">
              <a:buNone/>
              <a:defRPr sz="4480" b="1"/>
            </a:lvl6pPr>
            <a:lvl7pPr marL="7680960" indent="0">
              <a:buNone/>
              <a:defRPr sz="4480" b="1"/>
            </a:lvl7pPr>
            <a:lvl8pPr marL="8961120" indent="0">
              <a:buNone/>
              <a:defRPr sz="4480" b="1"/>
            </a:lvl8pPr>
            <a:lvl9pPr marL="10241280" indent="0">
              <a:buNone/>
              <a:defRPr sz="44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961621" y="9352280"/>
            <a:ext cx="10884695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575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594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433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555" y="1706880"/>
            <a:ext cx="8257698" cy="5974080"/>
          </a:xfrm>
        </p:spPr>
        <p:txBody>
          <a:bodyPr anchor="b"/>
          <a:lstStyle>
            <a:lvl1pPr>
              <a:defRPr sz="8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84695" y="3686392"/>
            <a:ext cx="12961620" cy="18194867"/>
          </a:xfrm>
        </p:spPr>
        <p:txBody>
          <a:bodyPr/>
          <a:lstStyle>
            <a:lvl1pPr>
              <a:defRPr sz="8960"/>
            </a:lvl1pPr>
            <a:lvl2pPr>
              <a:defRPr sz="7840"/>
            </a:lvl2pPr>
            <a:lvl3pPr>
              <a:defRPr sz="6720"/>
            </a:lvl3pPr>
            <a:lvl4pPr>
              <a:defRPr sz="5600"/>
            </a:lvl4pPr>
            <a:lvl5pPr>
              <a:defRPr sz="5600"/>
            </a:lvl5pPr>
            <a:lvl6pPr>
              <a:defRPr sz="5600"/>
            </a:lvl6pPr>
            <a:lvl7pPr>
              <a:defRPr sz="5600"/>
            </a:lvl7pPr>
            <a:lvl8pPr>
              <a:defRPr sz="5600"/>
            </a:lvl8pPr>
            <a:lvl9pPr>
              <a:defRPr sz="5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3555" y="7680960"/>
            <a:ext cx="8257698" cy="14229929"/>
          </a:xfrm>
        </p:spPr>
        <p:txBody>
          <a:bodyPr/>
          <a:lstStyle>
            <a:lvl1pPr marL="0" indent="0">
              <a:buNone/>
              <a:defRPr sz="4480"/>
            </a:lvl1pPr>
            <a:lvl2pPr marL="1280160" indent="0">
              <a:buNone/>
              <a:defRPr sz="3920"/>
            </a:lvl2pPr>
            <a:lvl3pPr marL="2560320" indent="0">
              <a:buNone/>
              <a:defRPr sz="3360"/>
            </a:lvl3pPr>
            <a:lvl4pPr marL="3840480" indent="0">
              <a:buNone/>
              <a:defRPr sz="2800"/>
            </a:lvl4pPr>
            <a:lvl5pPr marL="5120640" indent="0">
              <a:buNone/>
              <a:defRPr sz="2800"/>
            </a:lvl5pPr>
            <a:lvl6pPr marL="6400800" indent="0">
              <a:buNone/>
              <a:defRPr sz="2800"/>
            </a:lvl6pPr>
            <a:lvl7pPr marL="7680960" indent="0">
              <a:buNone/>
              <a:defRPr sz="2800"/>
            </a:lvl7pPr>
            <a:lvl8pPr marL="8961120" indent="0">
              <a:buNone/>
              <a:defRPr sz="2800"/>
            </a:lvl8pPr>
            <a:lvl9pPr marL="10241280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321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555" y="1706880"/>
            <a:ext cx="8257698" cy="5974080"/>
          </a:xfrm>
        </p:spPr>
        <p:txBody>
          <a:bodyPr anchor="b"/>
          <a:lstStyle>
            <a:lvl1pPr>
              <a:defRPr sz="89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884695" y="3686392"/>
            <a:ext cx="12961620" cy="18194867"/>
          </a:xfrm>
        </p:spPr>
        <p:txBody>
          <a:bodyPr anchor="t"/>
          <a:lstStyle>
            <a:lvl1pPr marL="0" indent="0">
              <a:buNone/>
              <a:defRPr sz="8960"/>
            </a:lvl1pPr>
            <a:lvl2pPr marL="1280160" indent="0">
              <a:buNone/>
              <a:defRPr sz="7840"/>
            </a:lvl2pPr>
            <a:lvl3pPr marL="2560320" indent="0">
              <a:buNone/>
              <a:defRPr sz="6720"/>
            </a:lvl3pPr>
            <a:lvl4pPr marL="3840480" indent="0">
              <a:buNone/>
              <a:defRPr sz="5600"/>
            </a:lvl4pPr>
            <a:lvl5pPr marL="5120640" indent="0">
              <a:buNone/>
              <a:defRPr sz="5600"/>
            </a:lvl5pPr>
            <a:lvl6pPr marL="6400800" indent="0">
              <a:buNone/>
              <a:defRPr sz="5600"/>
            </a:lvl6pPr>
            <a:lvl7pPr marL="7680960" indent="0">
              <a:buNone/>
              <a:defRPr sz="5600"/>
            </a:lvl7pPr>
            <a:lvl8pPr marL="8961120" indent="0">
              <a:buNone/>
              <a:defRPr sz="5600"/>
            </a:lvl8pPr>
            <a:lvl9pPr marL="10241280" indent="0">
              <a:buNone/>
              <a:defRPr sz="5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63555" y="7680960"/>
            <a:ext cx="8257698" cy="14229929"/>
          </a:xfrm>
        </p:spPr>
        <p:txBody>
          <a:bodyPr/>
          <a:lstStyle>
            <a:lvl1pPr marL="0" indent="0">
              <a:buNone/>
              <a:defRPr sz="4480"/>
            </a:lvl1pPr>
            <a:lvl2pPr marL="1280160" indent="0">
              <a:buNone/>
              <a:defRPr sz="3920"/>
            </a:lvl2pPr>
            <a:lvl3pPr marL="2560320" indent="0">
              <a:buNone/>
              <a:defRPr sz="3360"/>
            </a:lvl3pPr>
            <a:lvl4pPr marL="3840480" indent="0">
              <a:buNone/>
              <a:defRPr sz="2800"/>
            </a:lvl4pPr>
            <a:lvl5pPr marL="5120640" indent="0">
              <a:buNone/>
              <a:defRPr sz="2800"/>
            </a:lvl5pPr>
            <a:lvl6pPr marL="6400800" indent="0">
              <a:buNone/>
              <a:defRPr sz="2800"/>
            </a:lvl6pPr>
            <a:lvl7pPr marL="7680960" indent="0">
              <a:buNone/>
              <a:defRPr sz="2800"/>
            </a:lvl7pPr>
            <a:lvl8pPr marL="8961120" indent="0">
              <a:buNone/>
              <a:defRPr sz="2800"/>
            </a:lvl8pPr>
            <a:lvl9pPr marL="10241280" indent="0">
              <a:buNone/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765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0220" y="1363139"/>
            <a:ext cx="22082760" cy="4948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0220" y="6815667"/>
            <a:ext cx="22082760" cy="1624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60220" y="23730379"/>
            <a:ext cx="576072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A7E96-BC55-4F89-BBBF-C9A59AD9C54A}" type="datetimeFigureOut">
              <a:rPr lang="zh-CN" altLang="en-US" smtClean="0"/>
              <a:t>2024-12-21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81060" y="23730379"/>
            <a:ext cx="864108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8082260" y="23730379"/>
            <a:ext cx="576072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5E97A-3991-48C1-80DE-061A0D2BA0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6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560320" rtl="0" eaLnBrk="1" latinLnBrk="0" hangingPunct="1">
        <a:lnSpc>
          <a:spcPct val="90000"/>
        </a:lnSpc>
        <a:spcBef>
          <a:spcPct val="0"/>
        </a:spcBef>
        <a:buNone/>
        <a:defRPr sz="123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40080" indent="-640080" algn="l" defTabSz="2560320" rtl="0" eaLnBrk="1" latinLnBrk="0" hangingPunct="1">
        <a:lnSpc>
          <a:spcPct val="90000"/>
        </a:lnSpc>
        <a:spcBef>
          <a:spcPts val="2800"/>
        </a:spcBef>
        <a:buFont typeface="Arial" panose="020B0604020202020204" pitchFamily="34" charset="0"/>
        <a:buChar char="•"/>
        <a:defRPr sz="784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0" indent="-640080" algn="l" defTabSz="256032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2pPr>
      <a:lvl3pPr marL="3200400" indent="-640080" algn="l" defTabSz="256032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4480560" indent="-640080" algn="l" defTabSz="256032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4pPr>
      <a:lvl5pPr marL="5760720" indent="-640080" algn="l" defTabSz="256032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5pPr>
      <a:lvl6pPr marL="7040880" indent="-640080" algn="l" defTabSz="256032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6pPr>
      <a:lvl7pPr marL="8321040" indent="-640080" algn="l" defTabSz="256032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indent="-640080" algn="l" defTabSz="256032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8pPr>
      <a:lvl9pPr marL="10881360" indent="-640080" algn="l" defTabSz="256032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50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1pPr>
      <a:lvl2pPr marL="128016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2pPr>
      <a:lvl3pPr marL="256032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3pPr>
      <a:lvl4pPr marL="384048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4pPr>
      <a:lvl5pPr marL="512064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5pPr>
      <a:lvl6pPr marL="640080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6pPr>
      <a:lvl7pPr marL="768096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7pPr>
      <a:lvl8pPr marL="896112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8pPr>
      <a:lvl9pPr marL="10241280" algn="l" defTabSz="2560320" rtl="0" eaLnBrk="1" latinLnBrk="0" hangingPunct="1">
        <a:defRPr sz="50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9" Type="http://schemas.openxmlformats.org/officeDocument/2006/relationships/image" Target="../media/image34.png"/><Relationship Id="rId3" Type="http://schemas.openxmlformats.org/officeDocument/2006/relationships/image" Target="../media/image27.png"/><Relationship Id="rId34" Type="http://schemas.openxmlformats.org/officeDocument/2006/relationships/image" Target="../media/image26.png"/><Relationship Id="rId42" Type="http://schemas.openxmlformats.org/officeDocument/2006/relationships/image" Target="../media/image52.png"/><Relationship Id="rId7" Type="http://schemas.openxmlformats.org/officeDocument/2006/relationships/image" Target="../media/image29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33" Type="http://schemas.openxmlformats.org/officeDocument/2006/relationships/image" Target="../media/image25.png"/><Relationship Id="rId38" Type="http://schemas.openxmlformats.org/officeDocument/2006/relationships/image" Target="../media/image33.pn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41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6.png"/><Relationship Id="rId32" Type="http://schemas.openxmlformats.org/officeDocument/2006/relationships/image" Target="../media/image24.png"/><Relationship Id="rId37" Type="http://schemas.openxmlformats.org/officeDocument/2006/relationships/image" Target="../media/image32.png"/><Relationship Id="rId40" Type="http://schemas.openxmlformats.org/officeDocument/2006/relationships/image" Target="../media/image35.png"/><Relationship Id="rId5" Type="http://schemas.openxmlformats.org/officeDocument/2006/relationships/image" Target="../media/image12.wmf"/><Relationship Id="rId15" Type="http://schemas.openxmlformats.org/officeDocument/2006/relationships/image" Target="../media/image20.png"/><Relationship Id="rId36" Type="http://schemas.openxmlformats.org/officeDocument/2006/relationships/image" Target="../media/image31.png"/><Relationship Id="rId10" Type="http://schemas.openxmlformats.org/officeDocument/2006/relationships/image" Target="../media/image15.png"/><Relationship Id="rId31" Type="http://schemas.openxmlformats.org/officeDocument/2006/relationships/image" Target="../media/image2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30" Type="http://schemas.openxmlformats.org/officeDocument/2006/relationships/image" Target="../media/image53.png"/><Relationship Id="rId35" Type="http://schemas.openxmlformats.org/officeDocument/2006/relationships/image" Target="../media/image30.png"/><Relationship Id="rId43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png"/><Relationship Id="rId21" Type="http://schemas.openxmlformats.org/officeDocument/2006/relationships/image" Target="../media/image58.png"/><Relationship Id="rId42" Type="http://schemas.openxmlformats.org/officeDocument/2006/relationships/image" Target="../media/image79.png"/><Relationship Id="rId47" Type="http://schemas.openxmlformats.org/officeDocument/2006/relationships/image" Target="../media/image84.png"/><Relationship Id="rId63" Type="http://schemas.openxmlformats.org/officeDocument/2006/relationships/image" Target="../media/image100.png"/><Relationship Id="rId68" Type="http://schemas.openxmlformats.org/officeDocument/2006/relationships/image" Target="../media/image10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0.png"/><Relationship Id="rId29" Type="http://schemas.openxmlformats.org/officeDocument/2006/relationships/image" Target="../media/image66.png"/><Relationship Id="rId11" Type="http://schemas.openxmlformats.org/officeDocument/2006/relationships/image" Target="../media/image45.pn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png"/><Relationship Id="rId40" Type="http://schemas.openxmlformats.org/officeDocument/2006/relationships/image" Target="../media/image77.png"/><Relationship Id="rId45" Type="http://schemas.openxmlformats.org/officeDocument/2006/relationships/image" Target="../media/image82.png"/><Relationship Id="rId53" Type="http://schemas.openxmlformats.org/officeDocument/2006/relationships/image" Target="../media/image90.png"/><Relationship Id="rId58" Type="http://schemas.openxmlformats.org/officeDocument/2006/relationships/image" Target="../media/image95.png"/><Relationship Id="rId66" Type="http://schemas.openxmlformats.org/officeDocument/2006/relationships/image" Target="../media/image103.png"/><Relationship Id="rId74" Type="http://schemas.openxmlformats.org/officeDocument/2006/relationships/image" Target="../media/image111.png"/><Relationship Id="rId5" Type="http://schemas.openxmlformats.org/officeDocument/2006/relationships/image" Target="../media/image39.png"/><Relationship Id="rId61" Type="http://schemas.openxmlformats.org/officeDocument/2006/relationships/image" Target="../media/image98.png"/><Relationship Id="rId19" Type="http://schemas.openxmlformats.org/officeDocument/2006/relationships/image" Target="../media/image56.png"/><Relationship Id="rId14" Type="http://schemas.openxmlformats.org/officeDocument/2006/relationships/image" Target="../media/image48.png"/><Relationship Id="rId22" Type="http://schemas.openxmlformats.org/officeDocument/2006/relationships/image" Target="../media/image59.png"/><Relationship Id="rId27" Type="http://schemas.openxmlformats.org/officeDocument/2006/relationships/image" Target="../media/image64.png"/><Relationship Id="rId30" Type="http://schemas.openxmlformats.org/officeDocument/2006/relationships/image" Target="../media/image67.png"/><Relationship Id="rId35" Type="http://schemas.openxmlformats.org/officeDocument/2006/relationships/image" Target="../media/image72.png"/><Relationship Id="rId43" Type="http://schemas.openxmlformats.org/officeDocument/2006/relationships/image" Target="../media/image80.png"/><Relationship Id="rId48" Type="http://schemas.openxmlformats.org/officeDocument/2006/relationships/image" Target="../media/image85.png"/><Relationship Id="rId56" Type="http://schemas.openxmlformats.org/officeDocument/2006/relationships/image" Target="../media/image93.png"/><Relationship Id="rId64" Type="http://schemas.openxmlformats.org/officeDocument/2006/relationships/image" Target="../media/image101.png"/><Relationship Id="rId69" Type="http://schemas.openxmlformats.org/officeDocument/2006/relationships/image" Target="../media/image106.png"/><Relationship Id="rId8" Type="http://schemas.openxmlformats.org/officeDocument/2006/relationships/image" Target="../media/image42.png"/><Relationship Id="rId51" Type="http://schemas.openxmlformats.org/officeDocument/2006/relationships/image" Target="../media/image88.png"/><Relationship Id="rId72" Type="http://schemas.openxmlformats.org/officeDocument/2006/relationships/image" Target="../media/image109.png"/><Relationship Id="rId3" Type="http://schemas.openxmlformats.org/officeDocument/2006/relationships/image" Target="../media/image37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62.png"/><Relationship Id="rId33" Type="http://schemas.openxmlformats.org/officeDocument/2006/relationships/image" Target="../media/image70.png"/><Relationship Id="rId38" Type="http://schemas.openxmlformats.org/officeDocument/2006/relationships/image" Target="../media/image75.png"/><Relationship Id="rId46" Type="http://schemas.openxmlformats.org/officeDocument/2006/relationships/image" Target="../media/image83.png"/><Relationship Id="rId59" Type="http://schemas.openxmlformats.org/officeDocument/2006/relationships/image" Target="../media/image96.png"/><Relationship Id="rId67" Type="http://schemas.openxmlformats.org/officeDocument/2006/relationships/image" Target="../media/image104.png"/><Relationship Id="rId20" Type="http://schemas.openxmlformats.org/officeDocument/2006/relationships/image" Target="../media/image57.png"/><Relationship Id="rId41" Type="http://schemas.openxmlformats.org/officeDocument/2006/relationships/image" Target="../media/image78.png"/><Relationship Id="rId54" Type="http://schemas.openxmlformats.org/officeDocument/2006/relationships/image" Target="../media/image91.png"/><Relationship Id="rId62" Type="http://schemas.openxmlformats.org/officeDocument/2006/relationships/image" Target="../media/image99.png"/><Relationship Id="rId70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5" Type="http://schemas.openxmlformats.org/officeDocument/2006/relationships/image" Target="../media/image49.png"/><Relationship Id="rId23" Type="http://schemas.openxmlformats.org/officeDocument/2006/relationships/image" Target="../media/image60.pn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49" Type="http://schemas.openxmlformats.org/officeDocument/2006/relationships/image" Target="../media/image86.png"/><Relationship Id="rId57" Type="http://schemas.openxmlformats.org/officeDocument/2006/relationships/image" Target="../media/image94.png"/><Relationship Id="rId10" Type="http://schemas.openxmlformats.org/officeDocument/2006/relationships/image" Target="../media/image44.png"/><Relationship Id="rId31" Type="http://schemas.openxmlformats.org/officeDocument/2006/relationships/image" Target="../media/image68.png"/><Relationship Id="rId44" Type="http://schemas.openxmlformats.org/officeDocument/2006/relationships/image" Target="../media/image81.png"/><Relationship Id="rId52" Type="http://schemas.openxmlformats.org/officeDocument/2006/relationships/image" Target="../media/image89.png"/><Relationship Id="rId60" Type="http://schemas.openxmlformats.org/officeDocument/2006/relationships/image" Target="../media/image97.png"/><Relationship Id="rId65" Type="http://schemas.openxmlformats.org/officeDocument/2006/relationships/image" Target="../media/image102.png"/><Relationship Id="rId73" Type="http://schemas.openxmlformats.org/officeDocument/2006/relationships/image" Target="../media/image110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55.png"/><Relationship Id="rId39" Type="http://schemas.openxmlformats.org/officeDocument/2006/relationships/image" Target="../media/image76.png"/><Relationship Id="rId34" Type="http://schemas.openxmlformats.org/officeDocument/2006/relationships/image" Target="../media/image71.png"/><Relationship Id="rId50" Type="http://schemas.openxmlformats.org/officeDocument/2006/relationships/image" Target="../media/image87.png"/><Relationship Id="rId55" Type="http://schemas.openxmlformats.org/officeDocument/2006/relationships/image" Target="../media/image92.png"/><Relationship Id="rId7" Type="http://schemas.openxmlformats.org/officeDocument/2006/relationships/image" Target="../media/image41.png"/><Relationship Id="rId71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7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6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24.png"/><Relationship Id="rId5" Type="http://schemas.openxmlformats.org/officeDocument/2006/relationships/image" Target="../media/image4.png"/><Relationship Id="rId10" Type="http://schemas.openxmlformats.org/officeDocument/2006/relationships/image" Target="../media/image123.png"/><Relationship Id="rId4" Type="http://schemas.openxmlformats.org/officeDocument/2006/relationships/image" Target="../media/image3.png"/><Relationship Id="rId9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18" Type="http://schemas.openxmlformats.org/officeDocument/2006/relationships/image" Target="../media/image141.png"/><Relationship Id="rId26" Type="http://schemas.openxmlformats.org/officeDocument/2006/relationships/image" Target="../media/image149.png"/><Relationship Id="rId3" Type="http://schemas.openxmlformats.org/officeDocument/2006/relationships/image" Target="../media/image126.png"/><Relationship Id="rId21" Type="http://schemas.openxmlformats.org/officeDocument/2006/relationships/image" Target="../media/image144.png"/><Relationship Id="rId34" Type="http://schemas.openxmlformats.org/officeDocument/2006/relationships/image" Target="../media/image157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17" Type="http://schemas.openxmlformats.org/officeDocument/2006/relationships/image" Target="../media/image140.png"/><Relationship Id="rId25" Type="http://schemas.openxmlformats.org/officeDocument/2006/relationships/image" Target="../media/image148.png"/><Relationship Id="rId33" Type="http://schemas.openxmlformats.org/officeDocument/2006/relationships/image" Target="../media/image156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29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24" Type="http://schemas.openxmlformats.org/officeDocument/2006/relationships/image" Target="../media/image147.png"/><Relationship Id="rId32" Type="http://schemas.openxmlformats.org/officeDocument/2006/relationships/image" Target="../media/image155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23" Type="http://schemas.openxmlformats.org/officeDocument/2006/relationships/image" Target="../media/image146.png"/><Relationship Id="rId28" Type="http://schemas.openxmlformats.org/officeDocument/2006/relationships/image" Target="../media/image151.png"/><Relationship Id="rId36" Type="http://schemas.openxmlformats.org/officeDocument/2006/relationships/image" Target="../media/image159.png"/><Relationship Id="rId10" Type="http://schemas.openxmlformats.org/officeDocument/2006/relationships/image" Target="../media/image133.png"/><Relationship Id="rId19" Type="http://schemas.openxmlformats.org/officeDocument/2006/relationships/image" Target="../media/image142.png"/><Relationship Id="rId31" Type="http://schemas.openxmlformats.org/officeDocument/2006/relationships/image" Target="../media/image154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Relationship Id="rId27" Type="http://schemas.openxmlformats.org/officeDocument/2006/relationships/image" Target="../media/image150.png"/><Relationship Id="rId30" Type="http://schemas.openxmlformats.org/officeDocument/2006/relationships/image" Target="../media/image153.png"/><Relationship Id="rId35" Type="http://schemas.openxmlformats.org/officeDocument/2006/relationships/image" Target="../media/image158.png"/><Relationship Id="rId8" Type="http://schemas.openxmlformats.org/officeDocument/2006/relationships/image" Target="../media/image131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2.png"/><Relationship Id="rId21" Type="http://schemas.openxmlformats.org/officeDocument/2006/relationships/image" Target="../media/image167.png"/><Relationship Id="rId42" Type="http://schemas.openxmlformats.org/officeDocument/2006/relationships/image" Target="../media/image182.png"/><Relationship Id="rId47" Type="http://schemas.openxmlformats.org/officeDocument/2006/relationships/image" Target="../media/image60.png"/><Relationship Id="rId63" Type="http://schemas.openxmlformats.org/officeDocument/2006/relationships/image" Target="../media/image191.png"/><Relationship Id="rId68" Type="http://schemas.openxmlformats.org/officeDocument/2006/relationships/image" Target="../media/image196.png"/><Relationship Id="rId2" Type="http://schemas.openxmlformats.org/officeDocument/2006/relationships/image" Target="../media/image37.png"/><Relationship Id="rId16" Type="http://schemas.openxmlformats.org/officeDocument/2006/relationships/image" Target="../media/image162.png"/><Relationship Id="rId29" Type="http://schemas.openxmlformats.org/officeDocument/2006/relationships/image" Target="../media/image175.png"/><Relationship Id="rId11" Type="http://schemas.openxmlformats.org/officeDocument/2006/relationships/image" Target="../media/image45.png"/><Relationship Id="rId24" Type="http://schemas.openxmlformats.org/officeDocument/2006/relationships/image" Target="../media/image170.png"/><Relationship Id="rId32" Type="http://schemas.openxmlformats.org/officeDocument/2006/relationships/image" Target="../media/image48.png"/><Relationship Id="rId37" Type="http://schemas.openxmlformats.org/officeDocument/2006/relationships/image" Target="../media/image56.png"/><Relationship Id="rId40" Type="http://schemas.openxmlformats.org/officeDocument/2006/relationships/image" Target="../media/image180.png"/><Relationship Id="rId45" Type="http://schemas.openxmlformats.org/officeDocument/2006/relationships/image" Target="../media/image58.png"/><Relationship Id="rId53" Type="http://schemas.openxmlformats.org/officeDocument/2006/relationships/image" Target="../media/image66.png"/><Relationship Id="rId58" Type="http://schemas.openxmlformats.org/officeDocument/2006/relationships/image" Target="../media/image186.png"/><Relationship Id="rId66" Type="http://schemas.openxmlformats.org/officeDocument/2006/relationships/image" Target="../media/image194.png"/><Relationship Id="rId5" Type="http://schemas.openxmlformats.org/officeDocument/2006/relationships/image" Target="../media/image40.png"/><Relationship Id="rId61" Type="http://schemas.openxmlformats.org/officeDocument/2006/relationships/image" Target="../media/image189.png"/><Relationship Id="rId19" Type="http://schemas.openxmlformats.org/officeDocument/2006/relationships/image" Target="../media/image16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51.png"/><Relationship Id="rId43" Type="http://schemas.openxmlformats.org/officeDocument/2006/relationships/image" Target="../media/image183.png"/><Relationship Id="rId48" Type="http://schemas.openxmlformats.org/officeDocument/2006/relationships/image" Target="../media/image61.png"/><Relationship Id="rId56" Type="http://schemas.openxmlformats.org/officeDocument/2006/relationships/image" Target="../media/image184.png"/><Relationship Id="rId64" Type="http://schemas.openxmlformats.org/officeDocument/2006/relationships/image" Target="../media/image192.png"/><Relationship Id="rId69" Type="http://schemas.openxmlformats.org/officeDocument/2006/relationships/image" Target="../media/image197.png"/><Relationship Id="rId8" Type="http://schemas.openxmlformats.org/officeDocument/2006/relationships/image" Target="../media/image110.png"/><Relationship Id="rId51" Type="http://schemas.openxmlformats.org/officeDocument/2006/relationships/image" Target="../media/image64.png"/><Relationship Id="rId72" Type="http://schemas.openxmlformats.org/officeDocument/2006/relationships/image" Target="../media/image200.png"/><Relationship Id="rId3" Type="http://schemas.openxmlformats.org/officeDocument/2006/relationships/image" Target="../media/image38.png"/><Relationship Id="rId12" Type="http://schemas.openxmlformats.org/officeDocument/2006/relationships/image" Target="../media/image46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49.png"/><Relationship Id="rId38" Type="http://schemas.openxmlformats.org/officeDocument/2006/relationships/image" Target="../media/image178.png"/><Relationship Id="rId46" Type="http://schemas.openxmlformats.org/officeDocument/2006/relationships/image" Target="../media/image59.png"/><Relationship Id="rId59" Type="http://schemas.openxmlformats.org/officeDocument/2006/relationships/image" Target="../media/image187.png"/><Relationship Id="rId67" Type="http://schemas.openxmlformats.org/officeDocument/2006/relationships/image" Target="../media/image195.png"/><Relationship Id="rId20" Type="http://schemas.openxmlformats.org/officeDocument/2006/relationships/image" Target="../media/image166.png"/><Relationship Id="rId41" Type="http://schemas.openxmlformats.org/officeDocument/2006/relationships/image" Target="../media/image181.png"/><Relationship Id="rId54" Type="http://schemas.openxmlformats.org/officeDocument/2006/relationships/image" Target="../media/image67.png"/><Relationship Id="rId62" Type="http://schemas.openxmlformats.org/officeDocument/2006/relationships/image" Target="../media/image190.png"/><Relationship Id="rId70" Type="http://schemas.openxmlformats.org/officeDocument/2006/relationships/image" Target="../media/image1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55.png"/><Relationship Id="rId49" Type="http://schemas.openxmlformats.org/officeDocument/2006/relationships/image" Target="../media/image62.png"/><Relationship Id="rId57" Type="http://schemas.openxmlformats.org/officeDocument/2006/relationships/image" Target="../media/image185.png"/><Relationship Id="rId10" Type="http://schemas.openxmlformats.org/officeDocument/2006/relationships/image" Target="../media/image44.png"/><Relationship Id="rId31" Type="http://schemas.openxmlformats.org/officeDocument/2006/relationships/image" Target="../media/image177.png"/><Relationship Id="rId44" Type="http://schemas.openxmlformats.org/officeDocument/2006/relationships/image" Target="../media/image57.png"/><Relationship Id="rId52" Type="http://schemas.openxmlformats.org/officeDocument/2006/relationships/image" Target="../media/image65.png"/><Relationship Id="rId60" Type="http://schemas.openxmlformats.org/officeDocument/2006/relationships/image" Target="../media/image188.png"/><Relationship Id="rId65" Type="http://schemas.openxmlformats.org/officeDocument/2006/relationships/image" Target="../media/image193.png"/><Relationship Id="rId73" Type="http://schemas.openxmlformats.org/officeDocument/2006/relationships/image" Target="../media/image201.png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3" Type="http://schemas.openxmlformats.org/officeDocument/2006/relationships/image" Target="../media/image47.png"/><Relationship Id="rId18" Type="http://schemas.openxmlformats.org/officeDocument/2006/relationships/image" Target="../media/image164.png"/><Relationship Id="rId39" Type="http://schemas.openxmlformats.org/officeDocument/2006/relationships/image" Target="../media/image179.png"/><Relationship Id="rId34" Type="http://schemas.openxmlformats.org/officeDocument/2006/relationships/image" Target="../media/image50.png"/><Relationship Id="rId50" Type="http://schemas.openxmlformats.org/officeDocument/2006/relationships/image" Target="../media/image63.png"/><Relationship Id="rId55" Type="http://schemas.openxmlformats.org/officeDocument/2006/relationships/image" Target="../media/image68.png"/><Relationship Id="rId7" Type="http://schemas.openxmlformats.org/officeDocument/2006/relationships/image" Target="../media/image42.png"/><Relationship Id="rId71" Type="http://schemas.openxmlformats.org/officeDocument/2006/relationships/image" Target="../media/image1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65BE5B8-DD8B-20A7-8CC0-C9E0BC6E3F2B}"/>
              </a:ext>
            </a:extLst>
          </p:cNvPr>
          <p:cNvSpPr/>
          <p:nvPr/>
        </p:nvSpPr>
        <p:spPr>
          <a:xfrm>
            <a:off x="9446947" y="13752050"/>
            <a:ext cx="2634578" cy="1609877"/>
          </a:xfrm>
          <a:prstGeom prst="rect">
            <a:avLst/>
          </a:prstGeom>
          <a:solidFill>
            <a:srgbClr val="F2E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FA7746-1C47-8F96-6E23-B3B039F43614}"/>
              </a:ext>
            </a:extLst>
          </p:cNvPr>
          <p:cNvSpPr/>
          <p:nvPr/>
        </p:nvSpPr>
        <p:spPr>
          <a:xfrm>
            <a:off x="10720536" y="12125715"/>
            <a:ext cx="1360990" cy="1626335"/>
          </a:xfrm>
          <a:prstGeom prst="rect">
            <a:avLst/>
          </a:prstGeom>
          <a:solidFill>
            <a:srgbClr val="F2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518135D-AD75-3B73-79FB-5F3FC5773820}"/>
              </a:ext>
            </a:extLst>
          </p:cNvPr>
          <p:cNvSpPr/>
          <p:nvPr/>
        </p:nvSpPr>
        <p:spPr>
          <a:xfrm>
            <a:off x="9586523" y="12280432"/>
            <a:ext cx="883709" cy="80197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</a:t>
            </a:r>
            <a:r>
              <a:rPr lang="zh-CN" alt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Diffusion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42B5C1-026C-E50B-2042-68801DB51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855" y="12591077"/>
            <a:ext cx="1025084" cy="1025084"/>
          </a:xfrm>
          <a:prstGeom prst="rect">
            <a:avLst/>
          </a:prstGeom>
          <a:ln w="28575"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F3DFC17-4B75-C8B3-21CE-73940DED4709}"/>
              </a:ext>
            </a:extLst>
          </p:cNvPr>
          <p:cNvGrpSpPr/>
          <p:nvPr/>
        </p:nvGrpSpPr>
        <p:grpSpPr>
          <a:xfrm>
            <a:off x="9605311" y="13925784"/>
            <a:ext cx="2356605" cy="1379179"/>
            <a:chOff x="3433847" y="4989011"/>
            <a:chExt cx="2356605" cy="137917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06475D-7143-F642-E0BE-6654379E2F37}"/>
                </a:ext>
              </a:extLst>
            </p:cNvPr>
            <p:cNvSpPr txBox="1"/>
            <p:nvPr/>
          </p:nvSpPr>
          <p:spPr>
            <a:xfrm>
              <a:off x="3433847" y="6041660"/>
              <a:ext cx="599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apple</a:t>
              </a:r>
              <a:endParaRPr lang="zh-CN" alt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257C85-36E1-961B-7C5D-1C08D59FA0CF}"/>
                </a:ext>
              </a:extLst>
            </p:cNvPr>
            <p:cNvSpPr txBox="1"/>
            <p:nvPr/>
          </p:nvSpPr>
          <p:spPr>
            <a:xfrm>
              <a:off x="4649043" y="6047164"/>
              <a:ext cx="846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elephant</a:t>
              </a:r>
              <a:endParaRPr lang="zh-CN" alt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B23DAC5-7A76-895E-1BE9-74D51205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49" y="4989011"/>
              <a:ext cx="998864" cy="99886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D1C1004-7A11-9A58-6E51-11876A3C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8639" y="4989011"/>
              <a:ext cx="998864" cy="998864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327FDF-11CB-07AE-0D20-75EF612E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7732" y="6039693"/>
              <a:ext cx="322720" cy="3227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B60172-93B6-36A6-BF9B-B376C142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4248" y="6047164"/>
              <a:ext cx="321026" cy="321026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9FC2B69-B48A-7F4C-FD77-32FD1D8773AE}"/>
              </a:ext>
            </a:extLst>
          </p:cNvPr>
          <p:cNvSpPr/>
          <p:nvPr/>
        </p:nvSpPr>
        <p:spPr>
          <a:xfrm>
            <a:off x="9446946" y="11010045"/>
            <a:ext cx="2634580" cy="1105772"/>
          </a:xfrm>
          <a:prstGeom prst="rect">
            <a:avLst/>
          </a:prstGeom>
          <a:solidFill>
            <a:srgbClr val="E1F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90A6AC-8518-E916-F0CE-583C82D14939}"/>
              </a:ext>
            </a:extLst>
          </p:cNvPr>
          <p:cNvGrpSpPr/>
          <p:nvPr/>
        </p:nvGrpSpPr>
        <p:grpSpPr>
          <a:xfrm>
            <a:off x="9418457" y="11051924"/>
            <a:ext cx="2604157" cy="900476"/>
            <a:chOff x="3245368" y="2170550"/>
            <a:chExt cx="2604157" cy="90047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92CF419-86CC-E60F-1A87-C3D6C55C5283}"/>
                </a:ext>
              </a:extLst>
            </p:cNvPr>
            <p:cNvSpPr txBox="1"/>
            <p:nvPr/>
          </p:nvSpPr>
          <p:spPr>
            <a:xfrm>
              <a:off x="4358293" y="2530145"/>
              <a:ext cx="13712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An </a:t>
              </a:r>
              <a:r>
                <a:rPr lang="en-US" altLang="zh-CN" sz="1400" b="1" u="sng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elephant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next to an </a:t>
              </a:r>
              <a:r>
                <a:rPr lang="en-US" altLang="zh-CN" sz="1400" b="1" u="sng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apple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B73E35-FFFC-15A1-52DC-031AA9BE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6854" y="2523624"/>
              <a:ext cx="547402" cy="547402"/>
            </a:xfrm>
            <a:prstGeom prst="rect">
              <a:avLst/>
            </a:prstGeom>
          </p:spPr>
        </p:pic>
        <p:sp>
          <p:nvSpPr>
            <p:cNvPr id="24" name="文本框 16">
              <a:extLst>
                <a:ext uri="{FF2B5EF4-FFF2-40B4-BE49-F238E27FC236}">
                  <a16:creationId xmlns:a16="http://schemas.microsoft.com/office/drawing/2014/main" id="{18930EF7-E8D5-124C-936A-95F13E702F1A}"/>
                </a:ext>
              </a:extLst>
            </p:cNvPr>
            <p:cNvSpPr txBox="1"/>
            <p:nvPr/>
          </p:nvSpPr>
          <p:spPr>
            <a:xfrm>
              <a:off x="3245368" y="2170550"/>
              <a:ext cx="2604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Denoise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with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text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prompt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A56FFB3-BDED-C1F9-7055-3028674B8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55177" y="2639460"/>
              <a:ext cx="307778" cy="307778"/>
            </a:xfrm>
            <a:prstGeom prst="rect">
              <a:avLst/>
            </a:prstGeom>
          </p:spPr>
        </p:pic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AC0B7E5-1CFB-6BEF-1173-AB1A538AA694}"/>
              </a:ext>
            </a:extLst>
          </p:cNvPr>
          <p:cNvCxnSpPr>
            <a:cxnSpLocks/>
            <a:stCxn id="19" idx="1"/>
            <a:endCxn id="15" idx="1"/>
          </p:cNvCxnSpPr>
          <p:nvPr/>
        </p:nvCxnSpPr>
        <p:spPr>
          <a:xfrm rot="10800000" flipH="1" flipV="1">
            <a:off x="9446947" y="11562931"/>
            <a:ext cx="139575" cy="1118488"/>
          </a:xfrm>
          <a:prstGeom prst="bentConnector3">
            <a:avLst>
              <a:gd name="adj1" fmla="val -163783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16">
            <a:extLst>
              <a:ext uri="{FF2B5EF4-FFF2-40B4-BE49-F238E27FC236}">
                <a16:creationId xmlns:a16="http://schemas.microsoft.com/office/drawing/2014/main" id="{5D85BCEF-4C54-0C0E-1028-BC3EEB88010B}"/>
              </a:ext>
            </a:extLst>
          </p:cNvPr>
          <p:cNvSpPr txBox="1"/>
          <p:nvPr/>
        </p:nvSpPr>
        <p:spPr>
          <a:xfrm>
            <a:off x="10877123" y="12084610"/>
            <a:ext cx="102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73F5AD-6EA4-B18E-4467-67CF8C85721C}"/>
              </a:ext>
            </a:extLst>
          </p:cNvPr>
          <p:cNvSpPr/>
          <p:nvPr/>
        </p:nvSpPr>
        <p:spPr>
          <a:xfrm>
            <a:off x="9446947" y="13260036"/>
            <a:ext cx="1273589" cy="488553"/>
          </a:xfrm>
          <a:prstGeom prst="rect">
            <a:avLst/>
          </a:prstGeom>
          <a:solidFill>
            <a:srgbClr val="F2E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14A37-9377-68D1-0B55-E5FA43B9D2B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0470230" y="12681419"/>
            <a:ext cx="250304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0CB2CA-92E2-FE60-457D-9EE67BBB3AD8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028377" y="13082409"/>
            <a:ext cx="1" cy="177627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16">
            <a:extLst>
              <a:ext uri="{FF2B5EF4-FFF2-40B4-BE49-F238E27FC236}">
                <a16:creationId xmlns:a16="http://schemas.microsoft.com/office/drawing/2014/main" id="{83787B7C-024D-2375-F898-611E68077EF1}"/>
              </a:ext>
            </a:extLst>
          </p:cNvPr>
          <p:cNvSpPr txBox="1"/>
          <p:nvPr/>
        </p:nvSpPr>
        <p:spPr>
          <a:xfrm>
            <a:off x="9418455" y="13255721"/>
            <a:ext cx="136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Cross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  <p:sp>
        <p:nvSpPr>
          <p:cNvPr id="56" name="Rectangle 34">
            <a:extLst>
              <a:ext uri="{FF2B5EF4-FFF2-40B4-BE49-F238E27FC236}">
                <a16:creationId xmlns:a16="http://schemas.microsoft.com/office/drawing/2014/main" id="{A7AD94EE-68BB-C461-F064-19AA033F1095}"/>
              </a:ext>
            </a:extLst>
          </p:cNvPr>
          <p:cNvSpPr/>
          <p:nvPr/>
        </p:nvSpPr>
        <p:spPr>
          <a:xfrm>
            <a:off x="12739425" y="13765963"/>
            <a:ext cx="2634578" cy="1609877"/>
          </a:xfrm>
          <a:prstGeom prst="rect">
            <a:avLst/>
          </a:prstGeom>
          <a:solidFill>
            <a:srgbClr val="F2E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30">
            <a:extLst>
              <a:ext uri="{FF2B5EF4-FFF2-40B4-BE49-F238E27FC236}">
                <a16:creationId xmlns:a16="http://schemas.microsoft.com/office/drawing/2014/main" id="{C45E989C-3EB0-6C35-B2AE-BD8F767F908B}"/>
              </a:ext>
            </a:extLst>
          </p:cNvPr>
          <p:cNvSpPr/>
          <p:nvPr/>
        </p:nvSpPr>
        <p:spPr>
          <a:xfrm>
            <a:off x="14013014" y="12139628"/>
            <a:ext cx="1360990" cy="1626335"/>
          </a:xfrm>
          <a:prstGeom prst="rect">
            <a:avLst/>
          </a:prstGeom>
          <a:solidFill>
            <a:srgbClr val="F2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6EDC9B0-8278-57E8-7DE2-B8ABC927316C}"/>
              </a:ext>
            </a:extLst>
          </p:cNvPr>
          <p:cNvSpPr/>
          <p:nvPr/>
        </p:nvSpPr>
        <p:spPr>
          <a:xfrm>
            <a:off x="12879001" y="12294345"/>
            <a:ext cx="883709" cy="801977"/>
          </a:xfrm>
          <a:prstGeom prst="rect">
            <a:avLst/>
          </a:prstGeom>
          <a:solidFill>
            <a:srgbClr val="FFD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Token Compose(Ours)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E0CC0D3-CDF5-B348-8936-C6CDBEE6D9DC}"/>
              </a:ext>
            </a:extLst>
          </p:cNvPr>
          <p:cNvSpPr txBox="1"/>
          <p:nvPr/>
        </p:nvSpPr>
        <p:spPr>
          <a:xfrm>
            <a:off x="12897789" y="14992346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apple</a:t>
            </a:r>
            <a:endParaRPr lang="zh-CN" altLang="en-US" sz="14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ACE2597-D5DE-F5F2-4072-0D68F7826BC4}"/>
              </a:ext>
            </a:extLst>
          </p:cNvPr>
          <p:cNvSpPr txBox="1"/>
          <p:nvPr/>
        </p:nvSpPr>
        <p:spPr>
          <a:xfrm>
            <a:off x="14112985" y="14997850"/>
            <a:ext cx="8466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elephant</a:t>
            </a:r>
            <a:endParaRPr lang="zh-CN" altLang="en-US" sz="14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9" name="Picture 2">
            <a:extLst>
              <a:ext uri="{FF2B5EF4-FFF2-40B4-BE49-F238E27FC236}">
                <a16:creationId xmlns:a16="http://schemas.microsoft.com/office/drawing/2014/main" id="{C677161B-253E-948F-0CF4-42FBBAEB57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31674" y="14990379"/>
            <a:ext cx="322720" cy="322720"/>
          </a:xfrm>
          <a:prstGeom prst="rect">
            <a:avLst/>
          </a:prstGeom>
        </p:spPr>
      </p:pic>
      <p:sp>
        <p:nvSpPr>
          <p:cNvPr id="71" name="Rectangle 18">
            <a:extLst>
              <a:ext uri="{FF2B5EF4-FFF2-40B4-BE49-F238E27FC236}">
                <a16:creationId xmlns:a16="http://schemas.microsoft.com/office/drawing/2014/main" id="{CA160DB9-9BDB-50A9-B8D2-0E87F8EFC309}"/>
              </a:ext>
            </a:extLst>
          </p:cNvPr>
          <p:cNvSpPr/>
          <p:nvPr/>
        </p:nvSpPr>
        <p:spPr>
          <a:xfrm>
            <a:off x="12739424" y="11023958"/>
            <a:ext cx="2634580" cy="1105772"/>
          </a:xfrm>
          <a:prstGeom prst="rect">
            <a:avLst/>
          </a:prstGeom>
          <a:solidFill>
            <a:srgbClr val="E1F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" name="Group 45">
            <a:extLst>
              <a:ext uri="{FF2B5EF4-FFF2-40B4-BE49-F238E27FC236}">
                <a16:creationId xmlns:a16="http://schemas.microsoft.com/office/drawing/2014/main" id="{41E68D17-BD23-6BB7-407C-0BA25C7BE849}"/>
              </a:ext>
            </a:extLst>
          </p:cNvPr>
          <p:cNvGrpSpPr/>
          <p:nvPr/>
        </p:nvGrpSpPr>
        <p:grpSpPr>
          <a:xfrm>
            <a:off x="12710935" y="11065837"/>
            <a:ext cx="2604157" cy="900476"/>
            <a:chOff x="3245368" y="2170550"/>
            <a:chExt cx="2604157" cy="900476"/>
          </a:xfrm>
        </p:grpSpPr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1A578CC-4F70-241B-6AAB-574B8C912E8B}"/>
                </a:ext>
              </a:extLst>
            </p:cNvPr>
            <p:cNvSpPr txBox="1"/>
            <p:nvPr/>
          </p:nvSpPr>
          <p:spPr>
            <a:xfrm>
              <a:off x="4358293" y="2530145"/>
              <a:ext cx="13712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An </a:t>
              </a:r>
              <a:r>
                <a:rPr lang="en-US" altLang="zh-CN" sz="1400" b="1" u="sng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elephant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next to an </a:t>
              </a:r>
              <a:r>
                <a:rPr lang="en-US" altLang="zh-CN" sz="1400" b="1" u="sng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apple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pic>
          <p:nvPicPr>
            <p:cNvPr id="74" name="Picture 11">
              <a:extLst>
                <a:ext uri="{FF2B5EF4-FFF2-40B4-BE49-F238E27FC236}">
                  <a16:creationId xmlns:a16="http://schemas.microsoft.com/office/drawing/2014/main" id="{6257BC3A-46D8-09EC-6E34-1E123DAC0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6854" y="2523624"/>
              <a:ext cx="547402" cy="547402"/>
            </a:xfrm>
            <a:prstGeom prst="rect">
              <a:avLst/>
            </a:prstGeom>
          </p:spPr>
        </p:pic>
        <p:sp>
          <p:nvSpPr>
            <p:cNvPr id="75" name="文本框 16">
              <a:extLst>
                <a:ext uri="{FF2B5EF4-FFF2-40B4-BE49-F238E27FC236}">
                  <a16:creationId xmlns:a16="http://schemas.microsoft.com/office/drawing/2014/main" id="{95FB3DDE-3136-3B1B-C375-59A31EE1AF0D}"/>
                </a:ext>
              </a:extLst>
            </p:cNvPr>
            <p:cNvSpPr txBox="1"/>
            <p:nvPr/>
          </p:nvSpPr>
          <p:spPr>
            <a:xfrm>
              <a:off x="3245368" y="2170550"/>
              <a:ext cx="2604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Denoise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with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text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prompt</a:t>
              </a:r>
            </a:p>
          </p:txBody>
        </p:sp>
        <p:pic>
          <p:nvPicPr>
            <p:cNvPr id="76" name="Picture 25">
              <a:extLst>
                <a:ext uri="{FF2B5EF4-FFF2-40B4-BE49-F238E27FC236}">
                  <a16:creationId xmlns:a16="http://schemas.microsoft.com/office/drawing/2014/main" id="{4214A298-338E-9C92-1F0B-292560051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55177" y="2639460"/>
              <a:ext cx="307778" cy="307778"/>
            </a:xfrm>
            <a:prstGeom prst="rect">
              <a:avLst/>
            </a:prstGeom>
          </p:spPr>
        </p:pic>
      </p:grpSp>
      <p:cxnSp>
        <p:nvCxnSpPr>
          <p:cNvPr id="77" name="Elbow Connector 28">
            <a:extLst>
              <a:ext uri="{FF2B5EF4-FFF2-40B4-BE49-F238E27FC236}">
                <a16:creationId xmlns:a16="http://schemas.microsoft.com/office/drawing/2014/main" id="{AD7A0E51-6B72-2C1B-8B45-3BA3F207C189}"/>
              </a:ext>
            </a:extLst>
          </p:cNvPr>
          <p:cNvCxnSpPr>
            <a:cxnSpLocks/>
            <a:stCxn id="71" idx="1"/>
            <a:endCxn id="59" idx="1"/>
          </p:cNvCxnSpPr>
          <p:nvPr/>
        </p:nvCxnSpPr>
        <p:spPr>
          <a:xfrm rot="10800000" flipH="1" flipV="1">
            <a:off x="12739425" y="11576844"/>
            <a:ext cx="139575" cy="1118488"/>
          </a:xfrm>
          <a:prstGeom prst="bentConnector3">
            <a:avLst>
              <a:gd name="adj1" fmla="val -163783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16">
            <a:extLst>
              <a:ext uri="{FF2B5EF4-FFF2-40B4-BE49-F238E27FC236}">
                <a16:creationId xmlns:a16="http://schemas.microsoft.com/office/drawing/2014/main" id="{6CA33AA0-C9A9-9BA0-5C71-78B273F8AE12}"/>
              </a:ext>
            </a:extLst>
          </p:cNvPr>
          <p:cNvSpPr txBox="1"/>
          <p:nvPr/>
        </p:nvSpPr>
        <p:spPr>
          <a:xfrm>
            <a:off x="14169601" y="12098523"/>
            <a:ext cx="102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79" name="Rectangle 35">
            <a:extLst>
              <a:ext uri="{FF2B5EF4-FFF2-40B4-BE49-F238E27FC236}">
                <a16:creationId xmlns:a16="http://schemas.microsoft.com/office/drawing/2014/main" id="{99521B27-391F-434C-1F57-371B46554A68}"/>
              </a:ext>
            </a:extLst>
          </p:cNvPr>
          <p:cNvSpPr/>
          <p:nvPr/>
        </p:nvSpPr>
        <p:spPr>
          <a:xfrm>
            <a:off x="12739425" y="13273949"/>
            <a:ext cx="1273589" cy="488553"/>
          </a:xfrm>
          <a:prstGeom prst="rect">
            <a:avLst/>
          </a:prstGeom>
          <a:solidFill>
            <a:srgbClr val="F2E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54">
            <a:extLst>
              <a:ext uri="{FF2B5EF4-FFF2-40B4-BE49-F238E27FC236}">
                <a16:creationId xmlns:a16="http://schemas.microsoft.com/office/drawing/2014/main" id="{3681E875-66EA-7F92-4D70-E3D0857E254A}"/>
              </a:ext>
            </a:extLst>
          </p:cNvPr>
          <p:cNvCxnSpPr>
            <a:cxnSpLocks/>
            <a:stCxn id="59" idx="3"/>
          </p:cNvCxnSpPr>
          <p:nvPr/>
        </p:nvCxnSpPr>
        <p:spPr>
          <a:xfrm>
            <a:off x="13762708" y="12695332"/>
            <a:ext cx="250304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56">
            <a:extLst>
              <a:ext uri="{FF2B5EF4-FFF2-40B4-BE49-F238E27FC236}">
                <a16:creationId xmlns:a16="http://schemas.microsoft.com/office/drawing/2014/main" id="{DC56C059-A328-9A4F-2BB3-54506A615F99}"/>
              </a:ext>
            </a:extLst>
          </p:cNvPr>
          <p:cNvCxnSpPr>
            <a:cxnSpLocks/>
            <a:stCxn id="59" idx="2"/>
          </p:cNvCxnSpPr>
          <p:nvPr/>
        </p:nvCxnSpPr>
        <p:spPr>
          <a:xfrm flipH="1">
            <a:off x="13320855" y="13096322"/>
            <a:ext cx="1" cy="177627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文本框 16">
            <a:extLst>
              <a:ext uri="{FF2B5EF4-FFF2-40B4-BE49-F238E27FC236}">
                <a16:creationId xmlns:a16="http://schemas.microsoft.com/office/drawing/2014/main" id="{FF971B07-BE4D-EB8A-4BFD-FB8F1379BA6B}"/>
              </a:ext>
            </a:extLst>
          </p:cNvPr>
          <p:cNvSpPr txBox="1"/>
          <p:nvPr/>
        </p:nvSpPr>
        <p:spPr>
          <a:xfrm>
            <a:off x="12710933" y="13269634"/>
            <a:ext cx="136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Cross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CC06048-EA68-32FC-7F40-DBB6F2095F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99" y="12590161"/>
            <a:ext cx="1026000" cy="1026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9964F7C4-FF84-1453-0C22-45D48578C0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599" y="13926837"/>
            <a:ext cx="1000800" cy="100080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FDB833A7-7DCD-DED0-C750-F1792A84C9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000" y="13923259"/>
            <a:ext cx="1000800" cy="1000800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83" name="Picture 2">
            <a:extLst>
              <a:ext uri="{FF2B5EF4-FFF2-40B4-BE49-F238E27FC236}">
                <a16:creationId xmlns:a16="http://schemas.microsoft.com/office/drawing/2014/main" id="{C047FE22-503F-01B1-54E3-3E9243ADB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4606" y="14990379"/>
            <a:ext cx="322720" cy="32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3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32C3B19-A744-439B-00BC-13C57F5BB514}"/>
              </a:ext>
            </a:extLst>
          </p:cNvPr>
          <p:cNvSpPr/>
          <p:nvPr/>
        </p:nvSpPr>
        <p:spPr>
          <a:xfrm>
            <a:off x="7794170" y="13567329"/>
            <a:ext cx="5527847" cy="3465804"/>
          </a:xfrm>
          <a:prstGeom prst="roundRect">
            <a:avLst>
              <a:gd name="adj" fmla="val 13389"/>
            </a:avLst>
          </a:prstGeom>
          <a:solidFill>
            <a:schemeClr val="bg1">
              <a:lumMod val="95000"/>
            </a:schemeClr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04B4DF-2B1F-D057-0E18-124E7F921CD9}"/>
              </a:ext>
            </a:extLst>
          </p:cNvPr>
          <p:cNvSpPr/>
          <p:nvPr/>
        </p:nvSpPr>
        <p:spPr>
          <a:xfrm>
            <a:off x="8030987" y="15896451"/>
            <a:ext cx="5053642" cy="914400"/>
          </a:xfrm>
          <a:prstGeom prst="rect">
            <a:avLst/>
          </a:prstGeom>
          <a:solidFill>
            <a:srgbClr val="F2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508F0C-BEF5-6099-9FF0-6144054D001D}"/>
              </a:ext>
            </a:extLst>
          </p:cNvPr>
          <p:cNvSpPr/>
          <p:nvPr/>
        </p:nvSpPr>
        <p:spPr>
          <a:xfrm>
            <a:off x="8030987" y="14067651"/>
            <a:ext cx="5053642" cy="1828800"/>
          </a:xfrm>
          <a:prstGeom prst="rect">
            <a:avLst/>
          </a:prstGeom>
          <a:solidFill>
            <a:srgbClr val="F2E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0D83AC3-92B0-CB3B-6A8D-9D1437A7F9E7}"/>
              </a:ext>
            </a:extLst>
          </p:cNvPr>
          <p:cNvSpPr/>
          <p:nvPr/>
        </p:nvSpPr>
        <p:spPr>
          <a:xfrm>
            <a:off x="8030987" y="12598547"/>
            <a:ext cx="5053642" cy="914400"/>
          </a:xfrm>
          <a:prstGeom prst="rect">
            <a:avLst/>
          </a:prstGeom>
          <a:solidFill>
            <a:srgbClr val="FFD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6CD0D8-8386-3627-D52F-7C62E6416845}"/>
              </a:ext>
            </a:extLst>
          </p:cNvPr>
          <p:cNvSpPr/>
          <p:nvPr/>
        </p:nvSpPr>
        <p:spPr>
          <a:xfrm>
            <a:off x="8030987" y="11680255"/>
            <a:ext cx="5053642" cy="914400"/>
          </a:xfrm>
          <a:prstGeom prst="rect">
            <a:avLst/>
          </a:prstGeom>
          <a:solidFill>
            <a:srgbClr val="E1F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4B48AB-A0B6-71F4-CBD1-762DBA9B5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691" y="9581333"/>
            <a:ext cx="1670395" cy="167039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6777AA-CFEE-7206-071A-D96EFFA559BF}"/>
              </a:ext>
            </a:extLst>
          </p:cNvPr>
          <p:cNvSpPr txBox="1"/>
          <p:nvPr/>
        </p:nvSpPr>
        <p:spPr>
          <a:xfrm>
            <a:off x="9168691" y="8903017"/>
            <a:ext cx="1644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zh-CN" sz="1600" b="1" u="sng" dirty="0">
                <a:solidFill>
                  <a:srgbClr val="884A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cake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next to a </a:t>
            </a:r>
            <a:r>
              <a:rPr lang="en-US" altLang="zh-CN" sz="1600" b="1" u="sng" dirty="0">
                <a:solidFill>
                  <a:srgbClr val="5F9D9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keyboard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D7C936-7B73-25CE-2DDC-9555CFFD83ED}"/>
              </a:ext>
            </a:extLst>
          </p:cNvPr>
          <p:cNvSpPr txBox="1"/>
          <p:nvPr/>
        </p:nvSpPr>
        <p:spPr>
          <a:xfrm>
            <a:off x="9138816" y="11302792"/>
            <a:ext cx="6997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884A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cake</a:t>
            </a:r>
            <a:endParaRPr lang="zh-CN" altLang="en-US" sz="1600" b="1" dirty="0">
              <a:solidFill>
                <a:srgbClr val="884A1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41750B-C989-D42F-0CE1-DA7430577482}"/>
              </a:ext>
            </a:extLst>
          </p:cNvPr>
          <p:cNvSpPr txBox="1"/>
          <p:nvPr/>
        </p:nvSpPr>
        <p:spPr>
          <a:xfrm>
            <a:off x="9782869" y="11300846"/>
            <a:ext cx="1180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5F9D9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keyboard</a:t>
            </a:r>
            <a:endParaRPr lang="zh-CN" altLang="en-US" sz="1600" b="1" dirty="0">
              <a:solidFill>
                <a:srgbClr val="5F9D9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1108EFD-27F4-9599-D31B-D4C91B30B220}"/>
                  </a:ext>
                </a:extLst>
              </p:cNvPr>
              <p:cNvSpPr txBox="1"/>
              <p:nvPr/>
            </p:nvSpPr>
            <p:spPr>
              <a:xfrm>
                <a:off x="8001243" y="12804991"/>
                <a:ext cx="1026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>
                    <a:latin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CN" baseline="-25000" dirty="0">
                    <a:latin typeface="Times New Roman" panose="02020603050405020304" pitchFamily="18" charset="0"/>
                  </a:rPr>
                  <a:t>denoise</a:t>
                </a:r>
                <a:endParaRPr lang="zh-CN" altLang="en-US" baseline="-25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71108EFD-27F4-9599-D31B-D4C91B30B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243" y="12804991"/>
                <a:ext cx="1026287" cy="369332"/>
              </a:xfrm>
              <a:prstGeom prst="rect">
                <a:avLst/>
              </a:prstGeom>
              <a:blipFill>
                <a:blip r:embed="rId3"/>
                <a:stretch>
                  <a:fillRect l="-1235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FE605D9D-5D33-158C-BB23-B04EBC0377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631371"/>
              </p:ext>
            </p:extLst>
          </p:nvPr>
        </p:nvGraphicFramePr>
        <p:xfrm>
          <a:off x="10820400" y="11607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14400" imgH="198720" progId="Equation.DSMT4">
                  <p:embed/>
                </p:oleObj>
              </mc:Choice>
              <mc:Fallback>
                <p:oleObj name="Equation" r:id="rId4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20400" y="11607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40CCE51-7A99-B728-CC6E-12D0447236F2}"/>
                  </a:ext>
                </a:extLst>
              </p:cNvPr>
              <p:cNvSpPr txBox="1"/>
              <p:nvPr/>
            </p:nvSpPr>
            <p:spPr>
              <a:xfrm>
                <a:off x="8199436" y="14331069"/>
                <a:ext cx="7169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CN" baseline="-25000" dirty="0">
                    <a:latin typeface="Times New Roman" panose="02020603050405020304" pitchFamily="18" charset="0"/>
                  </a:rPr>
                  <a:t>reg</a:t>
                </a:r>
                <a:endParaRPr lang="zh-CN" altLang="en-US" baseline="-25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40CCE51-7A99-B728-CC6E-12D044723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436" y="14331069"/>
                <a:ext cx="716998" cy="369332"/>
              </a:xfrm>
              <a:prstGeom prst="rect">
                <a:avLst/>
              </a:prstGeom>
              <a:blipFill>
                <a:blip r:embed="rId6"/>
                <a:stretch>
                  <a:fillRect l="-678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80A2C3C-DA0B-50A2-0893-5871C7B33177}"/>
                  </a:ext>
                </a:extLst>
              </p:cNvPr>
              <p:cNvSpPr txBox="1"/>
              <p:nvPr/>
            </p:nvSpPr>
            <p:spPr>
              <a:xfrm>
                <a:off x="8176533" y="15173915"/>
                <a:ext cx="8625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zh-CN" dirty="0">
                    <a:latin typeface="Times New Roman" panose="02020603050405020304" pitchFamily="18" charset="0"/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CN" baseline="-25000" dirty="0">
                    <a:latin typeface="Times New Roman" panose="02020603050405020304" pitchFamily="18" charset="0"/>
                  </a:rPr>
                  <a:t>token</a:t>
                </a:r>
                <a:endParaRPr lang="zh-CN" altLang="en-US" baseline="-25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80A2C3C-DA0B-50A2-0893-5871C7B33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533" y="15173915"/>
                <a:ext cx="862544" cy="369332"/>
              </a:xfrm>
              <a:prstGeom prst="rect">
                <a:avLst/>
              </a:prstGeom>
              <a:blipFill>
                <a:blip r:embed="rId7"/>
                <a:stretch>
                  <a:fillRect l="-422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327E3223-2231-90DE-87C9-D0AF33FB1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14" y="12638978"/>
            <a:ext cx="822960" cy="8229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5BD0B2EC-B58A-3376-1206-B6F4CAAF9E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518" y="12638214"/>
            <a:ext cx="822960" cy="82296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E3D245D-1414-E9C9-6425-3C18394CE5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83" y="14130950"/>
            <a:ext cx="822960" cy="82296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CB00818F-AC32-44A5-DADD-76722F4CF9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35" y="14130950"/>
            <a:ext cx="822960" cy="82296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6A459C9-A8C7-D4EE-0829-167D2CC460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799" y="15006890"/>
            <a:ext cx="822960" cy="82296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7856A128-3B74-C721-A04A-6B1A8658D9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635" y="15006890"/>
            <a:ext cx="822960" cy="82296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B70C2AD5-5536-98C8-6183-0AFB06DF8F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214" y="15933646"/>
            <a:ext cx="822960" cy="82296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F2EDAD7-3E40-F769-4DBB-54F883CB07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901" y="15937928"/>
            <a:ext cx="822960" cy="822960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7569B2B8-7B6F-9E41-15C5-B9FFA9C9EDE2}"/>
              </a:ext>
            </a:extLst>
          </p:cNvPr>
          <p:cNvSpPr txBox="1"/>
          <p:nvPr/>
        </p:nvSpPr>
        <p:spPr>
          <a:xfrm>
            <a:off x="11182227" y="8900681"/>
            <a:ext cx="1955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altLang="zh-CN" sz="1600" b="1" u="sng" dirty="0">
                <a:solidFill>
                  <a:srgbClr val="AC9F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elephant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standing next to  a </a:t>
            </a:r>
            <a:r>
              <a:rPr lang="en-US" altLang="zh-CN" sz="1600" b="1" u="sng" dirty="0">
                <a:solidFill>
                  <a:srgbClr val="AD90C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suitcase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zh-CN" alt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5506080-D6FB-23C4-439F-01A3C67925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4883" y="11726453"/>
            <a:ext cx="822960" cy="8229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9DB0EB6-A3D1-A531-5F0C-EAA3206B6B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518" y="11722577"/>
            <a:ext cx="822960" cy="822960"/>
          </a:xfrm>
          <a:prstGeom prst="rect">
            <a:avLst/>
          </a:prstGeom>
        </p:spPr>
      </p:pic>
      <p:sp>
        <p:nvSpPr>
          <p:cNvPr id="9" name="文本框 14">
            <a:extLst>
              <a:ext uri="{FF2B5EF4-FFF2-40B4-BE49-F238E27FC236}">
                <a16:creationId xmlns:a16="http://schemas.microsoft.com/office/drawing/2014/main" id="{ED42D566-85D0-E6EC-341B-4C53DE0F862E}"/>
              </a:ext>
            </a:extLst>
          </p:cNvPr>
          <p:cNvSpPr txBox="1"/>
          <p:nvPr/>
        </p:nvSpPr>
        <p:spPr>
          <a:xfrm>
            <a:off x="8204569" y="11944936"/>
            <a:ext cx="82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Frozen</a:t>
            </a:r>
            <a:endParaRPr lang="zh-CN" altLang="en-US" baseline="-25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4">
                <a:extLst>
                  <a:ext uri="{FF2B5EF4-FFF2-40B4-BE49-F238E27FC236}">
                    <a16:creationId xmlns:a16="http://schemas.microsoft.com/office/drawing/2014/main" id="{4D08B04B-BED3-CD3A-D5A7-770E445C5E44}"/>
                  </a:ext>
                </a:extLst>
              </p:cNvPr>
              <p:cNvSpPr txBox="1"/>
              <p:nvPr/>
            </p:nvSpPr>
            <p:spPr>
              <a:xfrm>
                <a:off x="10196705" y="13621430"/>
                <a:ext cx="1113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w.</a:t>
                </a:r>
                <a:r>
                  <a:rPr lang="zh-CN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CN" baseline="-25000" dirty="0">
                    <a:latin typeface="Times New Roman" panose="02020603050405020304" pitchFamily="18" charset="0"/>
                  </a:rPr>
                  <a:t>denoise</a:t>
                </a:r>
                <a:endParaRPr lang="zh-CN" altLang="en-US" baseline="-25000" dirty="0">
                  <a:latin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4">
                <a:extLst>
                  <a:ext uri="{FF2B5EF4-FFF2-40B4-BE49-F238E27FC236}">
                    <a16:creationId xmlns:a16="http://schemas.microsoft.com/office/drawing/2014/main" id="{4D08B04B-BED3-CD3A-D5A7-770E445C5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6705" y="13621430"/>
                <a:ext cx="1113370" cy="369332"/>
              </a:xfrm>
              <a:prstGeom prst="rect">
                <a:avLst/>
              </a:prstGeom>
              <a:blipFill>
                <a:blip r:embed="rId30"/>
                <a:stretch>
                  <a:fillRect l="-5682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11">
            <a:extLst>
              <a:ext uri="{FF2B5EF4-FFF2-40B4-BE49-F238E27FC236}">
                <a16:creationId xmlns:a16="http://schemas.microsoft.com/office/drawing/2014/main" id="{125BE24E-D42A-2047-2D67-16A344DC1DFF}"/>
              </a:ext>
            </a:extLst>
          </p:cNvPr>
          <p:cNvSpPr txBox="1"/>
          <p:nvPr/>
        </p:nvSpPr>
        <p:spPr>
          <a:xfrm>
            <a:off x="7853683" y="10093364"/>
            <a:ext cx="1233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文本框 11">
            <a:extLst>
              <a:ext uri="{FF2B5EF4-FFF2-40B4-BE49-F238E27FC236}">
                <a16:creationId xmlns:a16="http://schemas.microsoft.com/office/drawing/2014/main" id="{26680204-E846-4B8B-F3AE-D3C501FF4316}"/>
              </a:ext>
            </a:extLst>
          </p:cNvPr>
          <p:cNvSpPr txBox="1"/>
          <p:nvPr/>
        </p:nvSpPr>
        <p:spPr>
          <a:xfrm>
            <a:off x="7860881" y="9008402"/>
            <a:ext cx="123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Prompt</a:t>
            </a:r>
            <a:endParaRPr lang="zh-CN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72136D-B18F-EA60-745E-4054DC93BA8B}"/>
              </a:ext>
            </a:extLst>
          </p:cNvPr>
          <p:cNvSpPr txBox="1"/>
          <p:nvPr/>
        </p:nvSpPr>
        <p:spPr>
          <a:xfrm>
            <a:off x="11086570" y="11297654"/>
            <a:ext cx="1015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AC9F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elephant</a:t>
            </a:r>
            <a:endParaRPr lang="en-US" sz="16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D628D96-F3F7-2456-C643-9F716081865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982" y="9581328"/>
            <a:ext cx="1670400" cy="1670400"/>
          </a:xfrm>
          <a:prstGeom prst="rect">
            <a:avLst/>
          </a:prstGeom>
        </p:spPr>
      </p:pic>
      <p:grpSp>
        <p:nvGrpSpPr>
          <p:cNvPr id="79" name="组合 78">
            <a:extLst>
              <a:ext uri="{FF2B5EF4-FFF2-40B4-BE49-F238E27FC236}">
                <a16:creationId xmlns:a16="http://schemas.microsoft.com/office/drawing/2014/main" id="{340AA5F5-4C36-62BF-D8F1-334D6D423FFC}"/>
              </a:ext>
            </a:extLst>
          </p:cNvPr>
          <p:cNvGrpSpPr/>
          <p:nvPr/>
        </p:nvGrpSpPr>
        <p:grpSpPr>
          <a:xfrm>
            <a:off x="11193187" y="11712604"/>
            <a:ext cx="1687035" cy="831561"/>
            <a:chOff x="11187032" y="11717402"/>
            <a:chExt cx="1687035" cy="831561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F70C9FE-1477-D8A4-567E-91E68865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7032" y="11717402"/>
              <a:ext cx="824400" cy="824400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B4040CD9-B7C8-5EB7-5283-83AD8C22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49667" y="11724563"/>
              <a:ext cx="824400" cy="824400"/>
            </a:xfrm>
            <a:prstGeom prst="rect">
              <a:avLst/>
            </a:prstGeom>
          </p:spPr>
        </p:pic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57692CA9-A455-ECC5-DCAC-682F0CC18DC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87" y="12638258"/>
            <a:ext cx="824400" cy="8244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AABD832-8101-9A13-1B7E-BC8D5B65125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331" y="12642761"/>
            <a:ext cx="824400" cy="8244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A473A2A7-9241-EE7D-5EFB-565974A1D09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87" y="14141788"/>
            <a:ext cx="824400" cy="824400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DD6E1315-FBA2-6CDE-CA7F-2A21A78371F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9667" y="14141788"/>
            <a:ext cx="824400" cy="8244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0B91852-8B01-E8C9-6D91-154E5515DF2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961" y="15006890"/>
            <a:ext cx="824400" cy="8244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F7C49567-6EED-A705-C2FC-C4C167E0B31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331" y="15005450"/>
            <a:ext cx="824400" cy="82440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4E977F97-1DE1-ECEA-30E6-A485C0F99FD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227" y="15942377"/>
            <a:ext cx="824400" cy="8244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04CBD348-11A6-E8BE-CE1A-47050213EB71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597" y="15942377"/>
            <a:ext cx="824400" cy="824400"/>
          </a:xfrm>
          <a:prstGeom prst="rect">
            <a:avLst/>
          </a:prstGeom>
        </p:spPr>
      </p:pic>
      <p:grpSp>
        <p:nvGrpSpPr>
          <p:cNvPr id="86" name="组合 85">
            <a:extLst>
              <a:ext uri="{FF2B5EF4-FFF2-40B4-BE49-F238E27FC236}">
                <a16:creationId xmlns:a16="http://schemas.microsoft.com/office/drawing/2014/main" id="{915D46C9-731F-89CB-F1CD-B5992E4CDC3D}"/>
              </a:ext>
            </a:extLst>
          </p:cNvPr>
          <p:cNvGrpSpPr/>
          <p:nvPr/>
        </p:nvGrpSpPr>
        <p:grpSpPr>
          <a:xfrm>
            <a:off x="8204569" y="15973340"/>
            <a:ext cx="716998" cy="665139"/>
            <a:chOff x="8176533" y="15933646"/>
            <a:chExt cx="716998" cy="665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08A8AEBF-2BBC-0EAA-B6A8-26C5EAF49E5A}"/>
                    </a:ext>
                  </a:extLst>
                </p:cNvPr>
                <p:cNvSpPr txBox="1"/>
                <p:nvPr/>
              </p:nvSpPr>
              <p:spPr>
                <a:xfrm>
                  <a:off x="8176533" y="15933646"/>
                  <a:ext cx="7169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</a:rPr>
                    <a:t>+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r>
                    <a:rPr lang="en-US" altLang="zh-CN" baseline="-25000" dirty="0">
                      <a:latin typeface="Times New Roman" panose="02020603050405020304" pitchFamily="18" charset="0"/>
                    </a:rPr>
                    <a:t>reg</a:t>
                  </a:r>
                  <a:endParaRPr lang="zh-CN" altLang="en-US" baseline="-25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4" name="文本框 83">
                  <a:extLst>
                    <a:ext uri="{FF2B5EF4-FFF2-40B4-BE49-F238E27FC236}">
                      <a16:creationId xmlns:a16="http://schemas.microsoft.com/office/drawing/2014/main" id="{08A8AEBF-2BBC-0EAA-B6A8-26C5EAF49E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6533" y="15933646"/>
                  <a:ext cx="716998" cy="369332"/>
                </a:xfrm>
                <a:prstGeom prst="rect">
                  <a:avLst/>
                </a:prstGeom>
                <a:blipFill>
                  <a:blip r:embed="rId42"/>
                  <a:stretch>
                    <a:fillRect l="-7627" t="-81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3FEF821D-5524-5495-2390-DE13D5E971D9}"/>
                    </a:ext>
                  </a:extLst>
                </p:cNvPr>
                <p:cNvSpPr txBox="1"/>
                <p:nvPr/>
              </p:nvSpPr>
              <p:spPr>
                <a:xfrm>
                  <a:off x="8176533" y="16229453"/>
                  <a:ext cx="71699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>
                      <a:latin typeface="Times New Roman" panose="02020603050405020304" pitchFamily="18" charset="0"/>
                    </a:rPr>
                    <a:t>+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</m:oMath>
                  </a14:m>
                  <a:r>
                    <a:rPr lang="en-US" altLang="zh-CN" baseline="-25000" dirty="0">
                      <a:latin typeface="Times New Roman" panose="02020603050405020304" pitchFamily="18" charset="0"/>
                    </a:rPr>
                    <a:t>reg</a:t>
                  </a:r>
                  <a:endParaRPr lang="zh-CN" altLang="en-US" baseline="-25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5" name="文本框 84">
                  <a:extLst>
                    <a:ext uri="{FF2B5EF4-FFF2-40B4-BE49-F238E27FC236}">
                      <a16:creationId xmlns:a16="http://schemas.microsoft.com/office/drawing/2014/main" id="{3FEF821D-5524-5495-2390-DE13D5E97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6533" y="16229453"/>
                  <a:ext cx="716998" cy="369332"/>
                </a:xfrm>
                <a:prstGeom prst="rect">
                  <a:avLst/>
                </a:prstGeom>
                <a:blipFill>
                  <a:blip r:embed="rId43"/>
                  <a:stretch>
                    <a:fillRect l="-7627" t="-10000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7" name="TextBox 33">
            <a:extLst>
              <a:ext uri="{FF2B5EF4-FFF2-40B4-BE49-F238E27FC236}">
                <a16:creationId xmlns:a16="http://schemas.microsoft.com/office/drawing/2014/main" id="{43BFAEF5-0720-4140-D2DB-B992307E2394}"/>
              </a:ext>
            </a:extLst>
          </p:cNvPr>
          <p:cNvSpPr txBox="1"/>
          <p:nvPr/>
        </p:nvSpPr>
        <p:spPr>
          <a:xfrm>
            <a:off x="11951850" y="11297654"/>
            <a:ext cx="10157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AD90C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suitcase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3524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3414B4-390C-E728-A3EC-4B92A8D0B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2880000"/>
            <a:ext cx="1080000" cy="108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144BEB-2AA2-8638-6C91-24C2E9B253FD}"/>
              </a:ext>
            </a:extLst>
          </p:cNvPr>
          <p:cNvSpPr txBox="1"/>
          <p:nvPr/>
        </p:nvSpPr>
        <p:spPr>
          <a:xfrm>
            <a:off x="3471261" y="3250723"/>
            <a:ext cx="9086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SD 1.4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DAEDDD-B91A-7F31-B0EF-7B570A377E49}"/>
              </a:ext>
            </a:extLst>
          </p:cNvPr>
          <p:cNvSpPr txBox="1"/>
          <p:nvPr/>
        </p:nvSpPr>
        <p:spPr>
          <a:xfrm>
            <a:off x="3183264" y="4403252"/>
            <a:ext cx="14334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Composable</a:t>
            </a:r>
            <a:endParaRPr lang="zh-CN" altLang="en-US" sz="1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CD3EF4-0488-D2EF-777B-4AF1B1291880}"/>
              </a:ext>
            </a:extLst>
          </p:cNvPr>
          <p:cNvSpPr txBox="1"/>
          <p:nvPr/>
        </p:nvSpPr>
        <p:spPr>
          <a:xfrm>
            <a:off x="3317880" y="5621626"/>
            <a:ext cx="121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Structured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05076A-C85B-20DC-261E-5E8E2F2BF3A6}"/>
              </a:ext>
            </a:extLst>
          </p:cNvPr>
          <p:cNvSpPr txBox="1"/>
          <p:nvPr/>
        </p:nvSpPr>
        <p:spPr>
          <a:xfrm>
            <a:off x="3502226" y="6814723"/>
            <a:ext cx="8483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Layout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F603F0-1B6B-1A87-BCE7-90489757210D}"/>
              </a:ext>
            </a:extLst>
          </p:cNvPr>
          <p:cNvSpPr txBox="1"/>
          <p:nvPr/>
        </p:nvSpPr>
        <p:spPr>
          <a:xfrm>
            <a:off x="3184030" y="8002723"/>
            <a:ext cx="1484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Attend Excite</a:t>
            </a:r>
            <a:endParaRPr lang="zh-CN" altLang="en-US" sz="16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24E2DE-FDBE-BB50-2397-0949FCDD2088}"/>
              </a:ext>
            </a:extLst>
          </p:cNvPr>
          <p:cNvSpPr txBox="1"/>
          <p:nvPr/>
        </p:nvSpPr>
        <p:spPr>
          <a:xfrm>
            <a:off x="3184030" y="9334723"/>
            <a:ext cx="14847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Token Compose</a:t>
            </a:r>
            <a:endParaRPr lang="zh-CN" altLang="en-US" sz="16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ED91DF-514B-628F-FDA1-B041A7CA0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4068000"/>
            <a:ext cx="1080000" cy="10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2FA65B-828F-C6AC-178C-4715FD23E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5256000"/>
            <a:ext cx="1080000" cy="108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9B21BE7-A0F9-7C47-93EA-57797B653D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6444000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53C5CB0-8152-25DC-F2C6-9AF1F8ABF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7632000"/>
            <a:ext cx="1080000" cy="108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050FF1-029A-9834-564C-40CDACCCD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00" y="8964000"/>
            <a:ext cx="1080000" cy="1080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851E099-E565-AFBC-49B2-208089F78862}"/>
              </a:ext>
            </a:extLst>
          </p:cNvPr>
          <p:cNvSpPr txBox="1"/>
          <p:nvPr/>
        </p:nvSpPr>
        <p:spPr>
          <a:xfrm>
            <a:off x="4860000" y="10169999"/>
            <a:ext cx="2132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Ink Free" panose="03080402000500000000" pitchFamily="66" charset="0"/>
              </a:rPr>
              <a:t>A </a:t>
            </a:r>
            <a:r>
              <a:rPr lang="en-US" altLang="zh-CN" sz="1600" b="1" u="sng" dirty="0">
                <a:solidFill>
                  <a:srgbClr val="9B9AA7"/>
                </a:solidFill>
                <a:latin typeface="Ink Free" panose="03080402000500000000" pitchFamily="66" charset="0"/>
              </a:rPr>
              <a:t>zebra</a:t>
            </a:r>
            <a:r>
              <a:rPr lang="en-US" altLang="zh-CN" sz="1600" dirty="0">
                <a:latin typeface="Ink Free" panose="03080402000500000000" pitchFamily="66" charset="0"/>
              </a:rPr>
              <a:t> is standing next to a </a:t>
            </a:r>
            <a:r>
              <a:rPr lang="en-US" altLang="zh-CN" sz="1600" b="1" u="sng" dirty="0">
                <a:solidFill>
                  <a:srgbClr val="00C0F8"/>
                </a:solidFill>
                <a:latin typeface="Ink Free" panose="03080402000500000000" pitchFamily="66" charset="0"/>
              </a:rPr>
              <a:t>surfboard</a:t>
            </a:r>
            <a:endParaRPr lang="zh-CN" altLang="en-US" sz="1600" b="1" u="sng" dirty="0">
              <a:solidFill>
                <a:srgbClr val="00C0F8"/>
              </a:solidFill>
              <a:latin typeface="Ink Free" panose="03080402000500000000" pitchFamily="66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8115FDE-F93B-6DA2-E720-D03D1A82D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0" y="4068000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A5666DB-467A-36F5-C753-1CEE6F76F8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0" y="5256000"/>
            <a:ext cx="1080000" cy="108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7A8B30B-7A7B-64AD-FEA7-D794F20B7C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0" y="8964000"/>
            <a:ext cx="1080000" cy="108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F692154-D531-0861-280E-94C2290083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0" y="7632000"/>
            <a:ext cx="1080000" cy="108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FA4FA88-DE61-E4B2-D043-ADF1D29ED2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0" y="6444000"/>
            <a:ext cx="1080000" cy="108000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0B02C39F-93B1-F967-90CB-14F688170363}"/>
              </a:ext>
            </a:extLst>
          </p:cNvPr>
          <p:cNvSpPr txBox="1"/>
          <p:nvPr/>
        </p:nvSpPr>
        <p:spPr>
          <a:xfrm>
            <a:off x="7236000" y="10169999"/>
            <a:ext cx="21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Ink Free" panose="03080402000500000000" pitchFamily="66" charset="0"/>
              </a:rPr>
              <a:t>A </a:t>
            </a:r>
            <a:r>
              <a:rPr lang="en-US" altLang="zh-CN" sz="1600" b="1" u="sng" dirty="0">
                <a:solidFill>
                  <a:srgbClr val="040504"/>
                </a:solidFill>
                <a:latin typeface="Ink Free" panose="03080402000500000000" pitchFamily="66" charset="0"/>
              </a:rPr>
              <a:t>remote</a:t>
            </a:r>
            <a:r>
              <a:rPr lang="en-US" altLang="zh-CN" sz="1600" dirty="0">
                <a:latin typeface="Ink Free" panose="03080402000500000000" pitchFamily="66" charset="0"/>
              </a:rPr>
              <a:t> in front of a </a:t>
            </a:r>
            <a:r>
              <a:rPr lang="en-US" altLang="zh-CN" sz="1600" b="1" u="sng" dirty="0">
                <a:solidFill>
                  <a:srgbClr val="7DCBD9"/>
                </a:solidFill>
                <a:latin typeface="Ink Free" panose="03080402000500000000" pitchFamily="66" charset="0"/>
              </a:rPr>
              <a:t>tv</a:t>
            </a:r>
            <a:endParaRPr lang="zh-CN" altLang="en-US" sz="1600" b="1" u="sng" dirty="0">
              <a:solidFill>
                <a:srgbClr val="7DCBD9"/>
              </a:solidFill>
              <a:latin typeface="Ink Free" panose="03080402000500000000" pitchFamily="66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10664FB-838A-970B-676A-FC1343BFEA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0" y="7632000"/>
            <a:ext cx="1080000" cy="10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044D56C-7F29-5C4A-0881-3745CD92B8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0" y="4068000"/>
            <a:ext cx="1080000" cy="108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1BBA8A8-534D-02C8-4193-C189CAA0F27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0" y="6444000"/>
            <a:ext cx="1080000" cy="108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A1642FE-2DDF-8249-7E25-077AAB055C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0" y="2880000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68D1542-ED55-FEBC-1C42-9A25691876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0" y="8964000"/>
            <a:ext cx="1080000" cy="108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91886AA-2B03-1D29-DDDA-4B210F2394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0" y="5256000"/>
            <a:ext cx="1080000" cy="10800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6E07362-AC9D-F696-C89C-6F726D1BB65D}"/>
              </a:ext>
            </a:extLst>
          </p:cNvPr>
          <p:cNvSpPr txBox="1"/>
          <p:nvPr/>
        </p:nvSpPr>
        <p:spPr>
          <a:xfrm>
            <a:off x="11987035" y="10167878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Ink Free" panose="03080402000500000000" pitchFamily="66" charset="0"/>
              </a:rPr>
              <a:t>A </a:t>
            </a:r>
            <a:r>
              <a:rPr lang="en-US" altLang="zh-CN" sz="1600" b="1" u="sng" dirty="0">
                <a:solidFill>
                  <a:srgbClr val="A85B18"/>
                </a:solidFill>
                <a:latin typeface="Ink Free" panose="03080402000500000000" pitchFamily="66" charset="0"/>
              </a:rPr>
              <a:t>lion</a:t>
            </a:r>
            <a:r>
              <a:rPr lang="en-US" altLang="zh-CN" sz="1600" dirty="0">
                <a:latin typeface="Ink Free" panose="03080402000500000000" pitchFamily="66" charset="0"/>
              </a:rPr>
              <a:t> rests beside a </a:t>
            </a:r>
            <a:r>
              <a:rPr lang="en-US" altLang="zh-CN" sz="1600" b="1" u="sng" dirty="0">
                <a:solidFill>
                  <a:srgbClr val="0E0A0C"/>
                </a:solidFill>
                <a:latin typeface="Ink Free" panose="03080402000500000000" pitchFamily="66" charset="0"/>
              </a:rPr>
              <a:t>suitcase</a:t>
            </a:r>
            <a:r>
              <a:rPr lang="en-US" altLang="zh-CN" sz="1600" dirty="0">
                <a:latin typeface="Ink Free" panose="03080402000500000000" pitchFamily="66" charset="0"/>
              </a:rPr>
              <a:t>, surrounded by a cluster of </a:t>
            </a:r>
            <a:r>
              <a:rPr lang="en-US" altLang="zh-CN" sz="1600" b="1" u="sng" dirty="0">
                <a:solidFill>
                  <a:srgbClr val="008DCC"/>
                </a:solidFill>
                <a:latin typeface="Ink Free" panose="03080402000500000000" pitchFamily="66" charset="0"/>
              </a:rPr>
              <a:t>balloons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9F9FA24-B62E-2FB7-D996-B8585F8067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0" y="7632000"/>
            <a:ext cx="1080000" cy="1080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8A1DDFDB-6A1F-D00C-89EE-8141AAE94A1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0" y="4068000"/>
            <a:ext cx="1080000" cy="1080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CBA28848-C4A8-A6F0-06FB-164D21550CE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0" y="6444000"/>
            <a:ext cx="1080000" cy="1080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C18D5297-46EA-19F5-D58B-A365EB6E12E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0" y="2880000"/>
            <a:ext cx="1080000" cy="108000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F6E6AC00-878F-2D12-28D4-2B92A9659FC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0" y="8964000"/>
            <a:ext cx="1080000" cy="108000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9008EBA-DA8A-EA0B-3CAD-F5B8AFBD45B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000" y="5256000"/>
            <a:ext cx="1080000" cy="1080000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EA0A3B7E-5354-50C2-C334-3AFDA73E22B2}"/>
              </a:ext>
            </a:extLst>
          </p:cNvPr>
          <p:cNvSpPr txBox="1"/>
          <p:nvPr/>
        </p:nvSpPr>
        <p:spPr>
          <a:xfrm>
            <a:off x="14362031" y="10169998"/>
            <a:ext cx="21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Ink Free" panose="03080402000500000000" pitchFamily="66" charset="0"/>
              </a:rPr>
              <a:t>A </a:t>
            </a:r>
            <a:r>
              <a:rPr lang="en-US" altLang="zh-CN" sz="1600" b="1" u="sng" dirty="0">
                <a:solidFill>
                  <a:srgbClr val="3D174D"/>
                </a:solidFill>
                <a:latin typeface="Ink Free" panose="03080402000500000000" pitchFamily="66" charset="0"/>
              </a:rPr>
              <a:t>pigeon</a:t>
            </a:r>
            <a:r>
              <a:rPr lang="en-US" altLang="zh-CN" sz="1600" dirty="0">
                <a:latin typeface="Ink Free" panose="03080402000500000000" pitchFamily="66" charset="0"/>
              </a:rPr>
              <a:t> sitting on a </a:t>
            </a:r>
            <a:r>
              <a:rPr lang="en-US" altLang="zh-CN" sz="1600" b="1" u="sng" dirty="0">
                <a:solidFill>
                  <a:srgbClr val="387A77"/>
                </a:solidFill>
                <a:latin typeface="Ink Free" panose="03080402000500000000" pitchFamily="66" charset="0"/>
              </a:rPr>
              <a:t>bench</a:t>
            </a:r>
            <a:r>
              <a:rPr lang="en-US" altLang="zh-CN" sz="1600" dirty="0">
                <a:latin typeface="Ink Free" panose="03080402000500000000" pitchFamily="66" charset="0"/>
              </a:rPr>
              <a:t> reading a </a:t>
            </a:r>
            <a:r>
              <a:rPr lang="en-US" altLang="zh-CN" sz="1600" b="1" u="sng" dirty="0">
                <a:solidFill>
                  <a:srgbClr val="BEA9C3"/>
                </a:solidFill>
                <a:latin typeface="Ink Free" panose="03080402000500000000" pitchFamily="66" charset="0"/>
              </a:rPr>
              <a:t>book</a:t>
            </a: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C334B170-B63D-4CDB-1373-A9B0E3C859C7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000" y="8964000"/>
            <a:ext cx="1080000" cy="1080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EDCFC4ED-0FF9-5BE8-70A4-32215560A3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000" y="7632000"/>
            <a:ext cx="1080000" cy="108000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92989689-8951-FC29-B7B7-6A9922B11D1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000" y="4068000"/>
            <a:ext cx="1080000" cy="1080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8080BD34-84FE-9114-FF7B-EB44289811C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000" y="6444000"/>
            <a:ext cx="1080000" cy="1080000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EC27C4AC-6575-74A0-9588-06FBE609D71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000" y="2869806"/>
            <a:ext cx="1080000" cy="1080000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2C9C5325-2CED-5D82-7F8D-E5626D4D189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0000" y="5256000"/>
            <a:ext cx="1080000" cy="1080000"/>
          </a:xfrm>
          <a:prstGeom prst="rect">
            <a:avLst/>
          </a:prstGeom>
        </p:spPr>
      </p:pic>
      <p:sp>
        <p:nvSpPr>
          <p:cNvPr id="126" name="文本框 125">
            <a:extLst>
              <a:ext uri="{FF2B5EF4-FFF2-40B4-BE49-F238E27FC236}">
                <a16:creationId xmlns:a16="http://schemas.microsoft.com/office/drawing/2014/main" id="{281691EB-EB33-2575-8C9E-2B1083157095}"/>
              </a:ext>
            </a:extLst>
          </p:cNvPr>
          <p:cNvSpPr txBox="1"/>
          <p:nvPr/>
        </p:nvSpPr>
        <p:spPr>
          <a:xfrm>
            <a:off x="16737027" y="10134000"/>
            <a:ext cx="2160000" cy="108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Ink Free" panose="03080402000500000000" pitchFamily="66" charset="0"/>
              </a:rPr>
              <a:t>A </a:t>
            </a:r>
            <a:r>
              <a:rPr lang="en-US" altLang="zh-CN" sz="1600" b="1" u="sng" dirty="0">
                <a:solidFill>
                  <a:srgbClr val="0E0301"/>
                </a:solidFill>
                <a:latin typeface="Ink Free" panose="03080402000500000000" pitchFamily="66" charset="0"/>
              </a:rPr>
              <a:t>squirrel</a:t>
            </a:r>
            <a:r>
              <a:rPr lang="en-US" altLang="zh-CN" sz="1600" dirty="0">
                <a:latin typeface="Ink Free" panose="03080402000500000000" pitchFamily="66" charset="0"/>
              </a:rPr>
              <a:t> wielding a </a:t>
            </a:r>
            <a:r>
              <a:rPr lang="en-US" altLang="zh-CN" sz="1600" b="1" u="sng" dirty="0">
                <a:solidFill>
                  <a:srgbClr val="000001"/>
                </a:solidFill>
                <a:latin typeface="Ink Free" panose="03080402000500000000" pitchFamily="66" charset="0"/>
              </a:rPr>
              <a:t>camera</a:t>
            </a:r>
            <a:r>
              <a:rPr lang="en-US" altLang="zh-CN" sz="1600" dirty="0">
                <a:latin typeface="Ink Free" panose="03080402000500000000" pitchFamily="66" charset="0"/>
              </a:rPr>
              <a:t> documents the breathtaking scenery of a </a:t>
            </a:r>
            <a:r>
              <a:rPr lang="en-US" altLang="zh-CN" sz="1600" b="1" u="sng" dirty="0">
                <a:solidFill>
                  <a:srgbClr val="FF7981"/>
                </a:solidFill>
                <a:latin typeface="Ink Free" panose="03080402000500000000" pitchFamily="66" charset="0"/>
              </a:rPr>
              <a:t>sunrise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D01D706-D6CA-CD3C-BB2B-29D74811A05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00" y="8964000"/>
            <a:ext cx="1080000" cy="1080000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1245CA2D-A0D4-4F65-FA8F-28A5F04ABD7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00" y="6444000"/>
            <a:ext cx="1080000" cy="108000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2B3DE6AA-5CD7-59CD-EED2-BB74D26C698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00" y="7632000"/>
            <a:ext cx="1080000" cy="1080000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B98E6D2C-AEAC-8F92-C11C-46CD9DAA9436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00" y="5256000"/>
            <a:ext cx="1080000" cy="1080000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04DDB476-789F-0E02-D297-5D96B9065C2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00" y="2880000"/>
            <a:ext cx="1080000" cy="1080000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F3E3D647-A52A-E1B3-C813-B0B800998D31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00" y="4068000"/>
            <a:ext cx="1080000" cy="1080000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4194D9FD-0D52-EB90-A28E-2AF378BA81FC}"/>
              </a:ext>
            </a:extLst>
          </p:cNvPr>
          <p:cNvSpPr txBox="1"/>
          <p:nvPr/>
        </p:nvSpPr>
        <p:spPr>
          <a:xfrm>
            <a:off x="9612000" y="10169998"/>
            <a:ext cx="216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Ink Free" panose="03080402000500000000" pitchFamily="66" charset="0"/>
              </a:rPr>
              <a:t>A </a:t>
            </a:r>
            <a:r>
              <a:rPr lang="en-US" altLang="zh-CN" sz="1600" b="1" u="sng" dirty="0">
                <a:solidFill>
                  <a:srgbClr val="838D93"/>
                </a:solidFill>
                <a:latin typeface="Ink Free" panose="03080402000500000000" pitchFamily="66" charset="0"/>
              </a:rPr>
              <a:t>bed</a:t>
            </a:r>
            <a:r>
              <a:rPr lang="en-US" altLang="zh-CN" sz="1600" dirty="0">
                <a:latin typeface="Ink Free" panose="03080402000500000000" pitchFamily="66" charset="0"/>
              </a:rPr>
              <a:t> next to a </a:t>
            </a:r>
            <a:r>
              <a:rPr lang="en-US" altLang="zh-CN" sz="1600" b="1" u="sng" dirty="0">
                <a:solidFill>
                  <a:srgbClr val="FDA403"/>
                </a:solidFill>
                <a:latin typeface="Ink Free" panose="03080402000500000000" pitchFamily="66" charset="0"/>
              </a:rPr>
              <a:t>traffic light</a:t>
            </a:r>
            <a:endParaRPr lang="zh-CN" altLang="en-US" sz="1600" b="1" u="sng" dirty="0">
              <a:solidFill>
                <a:srgbClr val="FDA403"/>
              </a:solidFill>
              <a:latin typeface="Ink Free" panose="03080402000500000000" pitchFamily="66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3AE7EDD-BC01-57C1-FBAB-617B1CD1502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70" y="7632000"/>
            <a:ext cx="1080000" cy="108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27F65E2-DEC6-0A9E-B668-58AE370E6ABA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70" y="6444000"/>
            <a:ext cx="1080000" cy="108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DA18EBFD-1115-6FCC-118B-F2EB369E402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70" y="4068000"/>
            <a:ext cx="1080000" cy="108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D0F67131-C007-1496-CE9D-E043C1E71CC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70" y="8964000"/>
            <a:ext cx="1080000" cy="108000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53DA6249-50BE-7051-AC15-157A9CFA54C4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70" y="5256000"/>
            <a:ext cx="1080000" cy="1080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76248084-EED8-44E1-5D9B-5EFE98F3E8DB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0" y="7632000"/>
            <a:ext cx="1080000" cy="1080000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2D37235C-FB61-D8CE-C5B9-03B376B8871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0" y="4068000"/>
            <a:ext cx="1080000" cy="10800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21674BB-858D-2A6E-68B5-6CDBF1220A1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0" y="6444000"/>
            <a:ext cx="1080000" cy="10800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57BB3072-A943-3CD7-459A-AF7BFD19B769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0" y="2880000"/>
            <a:ext cx="1080000" cy="10800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7DC017C7-5688-D949-E0C4-3613419F9D2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0" y="8964000"/>
            <a:ext cx="1080000" cy="10800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2291F38A-B195-0F8E-A2F1-500C6E39020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000" y="5256000"/>
            <a:ext cx="1080000" cy="10800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9B26CDF0-9D45-CB26-D672-220492F1A04D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000" y="8964000"/>
            <a:ext cx="1080000" cy="1080000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F01C7FF5-4314-FB36-14C3-696601BE882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000" y="7632000"/>
            <a:ext cx="1080000" cy="1080000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48001FF5-190E-42DC-8EB6-A146B65B3DA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000" y="4068000"/>
            <a:ext cx="1080000" cy="1080000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13B62222-C7F8-ACE0-1083-5F244538D3B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000" y="6444000"/>
            <a:ext cx="1080000" cy="1080000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6496BB70-CBCC-C546-95D6-53220C68031F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000" y="2880000"/>
            <a:ext cx="1080000" cy="1080000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9A0577AE-3BB5-7CF5-F240-AA7B3AAEA2D8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000" y="5256000"/>
            <a:ext cx="1080000" cy="1080000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2471B348-BAEF-DC23-1C78-F7038E5EDFBF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035" y="8964000"/>
            <a:ext cx="1080000" cy="1080000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EE62C0E4-F3D3-C967-624F-94628CA7357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035" y="7632000"/>
            <a:ext cx="1080000" cy="1080000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01E19B84-C30E-8D1C-3969-068EFD59F546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035" y="4068000"/>
            <a:ext cx="1080000" cy="1080000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FB56FBF7-4DB2-4648-BE11-0CC72C481C4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035" y="6444000"/>
            <a:ext cx="1080000" cy="1080000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F2144F96-6B3D-1E3E-BAB8-F9608847450A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035" y="2880000"/>
            <a:ext cx="1080000" cy="1080000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74EEF002-29EA-45B2-F905-62C0A499828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035" y="5256000"/>
            <a:ext cx="1080000" cy="1080000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CF238EA6-1E81-03F1-CEFF-AD1C669D3A46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031" y="7632000"/>
            <a:ext cx="1080000" cy="1080000"/>
          </a:xfrm>
          <a:prstGeom prst="rect">
            <a:avLst/>
          </a:prstGeom>
        </p:spPr>
      </p:pic>
      <p:pic>
        <p:nvPicPr>
          <p:cNvPr id="129" name="图片 128">
            <a:extLst>
              <a:ext uri="{FF2B5EF4-FFF2-40B4-BE49-F238E27FC236}">
                <a16:creationId xmlns:a16="http://schemas.microsoft.com/office/drawing/2014/main" id="{DF50DFE2-2A52-07FB-C180-DF54F2DE1E60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031" y="4068000"/>
            <a:ext cx="1080000" cy="1080000"/>
          </a:xfrm>
          <a:prstGeom prst="rect">
            <a:avLst/>
          </a:prstGeom>
        </p:spPr>
      </p:pic>
      <p:pic>
        <p:nvPicPr>
          <p:cNvPr id="132" name="图片 131">
            <a:extLst>
              <a:ext uri="{FF2B5EF4-FFF2-40B4-BE49-F238E27FC236}">
                <a16:creationId xmlns:a16="http://schemas.microsoft.com/office/drawing/2014/main" id="{83067F03-28B8-C796-36DA-46E703B0DA27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031" y="6444000"/>
            <a:ext cx="1080000" cy="1080000"/>
          </a:xfrm>
          <a:prstGeom prst="rect">
            <a:avLst/>
          </a:prstGeom>
        </p:spPr>
      </p:pic>
      <p:pic>
        <p:nvPicPr>
          <p:cNvPr id="135" name="图片 134">
            <a:extLst>
              <a:ext uri="{FF2B5EF4-FFF2-40B4-BE49-F238E27FC236}">
                <a16:creationId xmlns:a16="http://schemas.microsoft.com/office/drawing/2014/main" id="{E51BD8EC-0919-F6C7-069B-A1F299CF7A8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031" y="2880000"/>
            <a:ext cx="1080000" cy="1080000"/>
          </a:xfrm>
          <a:prstGeom prst="rect">
            <a:avLst/>
          </a:prstGeom>
        </p:spPr>
      </p:pic>
      <p:pic>
        <p:nvPicPr>
          <p:cNvPr id="138" name="图片 137">
            <a:extLst>
              <a:ext uri="{FF2B5EF4-FFF2-40B4-BE49-F238E27FC236}">
                <a16:creationId xmlns:a16="http://schemas.microsoft.com/office/drawing/2014/main" id="{3A9B20CF-B28F-37D8-622F-BEEE290504AE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031" y="8964000"/>
            <a:ext cx="1080000" cy="1080000"/>
          </a:xfrm>
          <a:prstGeom prst="rect">
            <a:avLst/>
          </a:prstGeom>
        </p:spPr>
      </p:pic>
      <p:pic>
        <p:nvPicPr>
          <p:cNvPr id="141" name="图片 140">
            <a:extLst>
              <a:ext uri="{FF2B5EF4-FFF2-40B4-BE49-F238E27FC236}">
                <a16:creationId xmlns:a16="http://schemas.microsoft.com/office/drawing/2014/main" id="{1819E286-91EA-EF73-BF6F-14687341B9B0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031" y="5256000"/>
            <a:ext cx="1080000" cy="1080000"/>
          </a:xfrm>
          <a:prstGeom prst="rect">
            <a:avLst/>
          </a:prstGeom>
        </p:spPr>
      </p:pic>
      <p:pic>
        <p:nvPicPr>
          <p:cNvPr id="144" name="图片 143">
            <a:extLst>
              <a:ext uri="{FF2B5EF4-FFF2-40B4-BE49-F238E27FC236}">
                <a16:creationId xmlns:a16="http://schemas.microsoft.com/office/drawing/2014/main" id="{809BB1B5-0E5B-33CF-C202-63DAF09A75F8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000" y="7632000"/>
            <a:ext cx="1080000" cy="1080000"/>
          </a:xfrm>
          <a:prstGeom prst="rect">
            <a:avLst/>
          </a:prstGeom>
        </p:spPr>
      </p:pic>
      <p:pic>
        <p:nvPicPr>
          <p:cNvPr id="147" name="图片 146">
            <a:extLst>
              <a:ext uri="{FF2B5EF4-FFF2-40B4-BE49-F238E27FC236}">
                <a16:creationId xmlns:a16="http://schemas.microsoft.com/office/drawing/2014/main" id="{B28CB1F3-FE68-5EFB-FEE0-5B2769AFEA3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000" y="4068000"/>
            <a:ext cx="1080000" cy="1080000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E9A0FBD9-9D0C-5D59-3895-6E6EBA5B8D59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000" y="6444000"/>
            <a:ext cx="1080000" cy="1080000"/>
          </a:xfrm>
          <a:prstGeom prst="rect">
            <a:avLst/>
          </a:prstGeom>
        </p:spPr>
      </p:pic>
      <p:pic>
        <p:nvPicPr>
          <p:cNvPr id="153" name="图片 152">
            <a:extLst>
              <a:ext uri="{FF2B5EF4-FFF2-40B4-BE49-F238E27FC236}">
                <a16:creationId xmlns:a16="http://schemas.microsoft.com/office/drawing/2014/main" id="{437E866E-5857-FBA9-18DF-90915FDCAD8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000" y="2869806"/>
            <a:ext cx="1080000" cy="1080000"/>
          </a:xfrm>
          <a:prstGeom prst="rect">
            <a:avLst/>
          </a:prstGeom>
        </p:spPr>
      </p:pic>
      <p:pic>
        <p:nvPicPr>
          <p:cNvPr id="156" name="图片 155">
            <a:extLst>
              <a:ext uri="{FF2B5EF4-FFF2-40B4-BE49-F238E27FC236}">
                <a16:creationId xmlns:a16="http://schemas.microsoft.com/office/drawing/2014/main" id="{61628573-F8C9-CBA2-1EE4-B0EA8B9BA1FE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000" y="8964000"/>
            <a:ext cx="1080000" cy="1080000"/>
          </a:xfrm>
          <a:prstGeom prst="rect">
            <a:avLst/>
          </a:prstGeom>
        </p:spPr>
      </p:pic>
      <p:pic>
        <p:nvPicPr>
          <p:cNvPr id="159" name="图片 158">
            <a:extLst>
              <a:ext uri="{FF2B5EF4-FFF2-40B4-BE49-F238E27FC236}">
                <a16:creationId xmlns:a16="http://schemas.microsoft.com/office/drawing/2014/main" id="{B2FF6C15-97F9-9478-894E-FEC818CE1D0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000" y="5256000"/>
            <a:ext cx="1080000" cy="1080000"/>
          </a:xfrm>
          <a:prstGeom prst="rect">
            <a:avLst/>
          </a:prstGeom>
        </p:spPr>
      </p:pic>
      <p:pic>
        <p:nvPicPr>
          <p:cNvPr id="160" name="图片 159">
            <a:extLst>
              <a:ext uri="{FF2B5EF4-FFF2-40B4-BE49-F238E27FC236}">
                <a16:creationId xmlns:a16="http://schemas.microsoft.com/office/drawing/2014/main" id="{34D1D783-5543-438E-08EF-658AC6C97B8F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000" y="2880000"/>
            <a:ext cx="1080000" cy="1080000"/>
          </a:xfrm>
          <a:prstGeom prst="rect">
            <a:avLst/>
          </a:prstGeom>
        </p:spPr>
      </p:pic>
      <p:pic>
        <p:nvPicPr>
          <p:cNvPr id="161" name="图片 160">
            <a:extLst>
              <a:ext uri="{FF2B5EF4-FFF2-40B4-BE49-F238E27FC236}">
                <a16:creationId xmlns:a16="http://schemas.microsoft.com/office/drawing/2014/main" id="{36841E87-1821-4604-E27D-2458B1F45818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670" y="2880000"/>
            <a:ext cx="1080000" cy="1080000"/>
          </a:xfrm>
          <a:prstGeom prst="rect">
            <a:avLst/>
          </a:prstGeom>
        </p:spPr>
      </p:pic>
      <p:cxnSp>
        <p:nvCxnSpPr>
          <p:cNvPr id="163" name="直接连接符 162">
            <a:extLst>
              <a:ext uri="{FF2B5EF4-FFF2-40B4-BE49-F238E27FC236}">
                <a16:creationId xmlns:a16="http://schemas.microsoft.com/office/drawing/2014/main" id="{320CF3B1-027A-C04C-F531-6F075C88A8CA}"/>
              </a:ext>
            </a:extLst>
          </p:cNvPr>
          <p:cNvCxnSpPr/>
          <p:nvPr/>
        </p:nvCxnSpPr>
        <p:spPr>
          <a:xfrm>
            <a:off x="2952000" y="8838000"/>
            <a:ext cx="1674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1031DBB-C1F4-BE02-F219-D756E6E920AE}"/>
              </a:ext>
            </a:extLst>
          </p:cNvPr>
          <p:cNvSpPr txBox="1"/>
          <p:nvPr/>
        </p:nvSpPr>
        <p:spPr>
          <a:xfrm>
            <a:off x="7683500" y="1003300"/>
            <a:ext cx="93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 3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238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6B2AE8E-F3E2-FD25-7B90-ECAA13147018}"/>
              </a:ext>
            </a:extLst>
          </p:cNvPr>
          <p:cNvSpPr txBox="1"/>
          <p:nvPr/>
        </p:nvSpPr>
        <p:spPr>
          <a:xfrm>
            <a:off x="8305800" y="67310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 5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DCB1E2-7FDD-DEC4-C8C3-C4BF607CE9AC}"/>
              </a:ext>
            </a:extLst>
          </p:cNvPr>
          <p:cNvSpPr txBox="1"/>
          <p:nvPr/>
        </p:nvSpPr>
        <p:spPr>
          <a:xfrm>
            <a:off x="7861300" y="3327400"/>
            <a:ext cx="18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Figure5 Token loss</a:t>
            </a:r>
            <a:endParaRPr lang="zh-CN" altLang="en-US" dirty="0"/>
          </a:p>
        </p:txBody>
      </p:sp>
      <p:sp>
        <p:nvSpPr>
          <p:cNvPr id="50" name="Rectangle 30">
            <a:extLst>
              <a:ext uri="{FF2B5EF4-FFF2-40B4-BE49-F238E27FC236}">
                <a16:creationId xmlns:a16="http://schemas.microsoft.com/office/drawing/2014/main" id="{FB1C5C4A-F1F6-AF21-DA65-9D3BA6364A71}"/>
              </a:ext>
            </a:extLst>
          </p:cNvPr>
          <p:cNvSpPr/>
          <p:nvPr/>
        </p:nvSpPr>
        <p:spPr>
          <a:xfrm>
            <a:off x="4193809" y="8371270"/>
            <a:ext cx="1360990" cy="1690240"/>
          </a:xfrm>
          <a:prstGeom prst="rect">
            <a:avLst/>
          </a:prstGeom>
          <a:solidFill>
            <a:srgbClr val="F2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02C2444-1FC2-92B9-E87C-33DBE61C4479}"/>
              </a:ext>
            </a:extLst>
          </p:cNvPr>
          <p:cNvSpPr/>
          <p:nvPr/>
        </p:nvSpPr>
        <p:spPr>
          <a:xfrm>
            <a:off x="4432450" y="7282334"/>
            <a:ext cx="883709" cy="801977"/>
          </a:xfrm>
          <a:prstGeom prst="rect">
            <a:avLst/>
          </a:prstGeom>
          <a:solidFill>
            <a:srgbClr val="FFD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U-Net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文本框 16">
            <a:extLst>
              <a:ext uri="{FF2B5EF4-FFF2-40B4-BE49-F238E27FC236}">
                <a16:creationId xmlns:a16="http://schemas.microsoft.com/office/drawing/2014/main" id="{D9CAC6CC-567A-28B2-BFCB-7D5FC3137AD0}"/>
              </a:ext>
            </a:extLst>
          </p:cNvPr>
          <p:cNvSpPr txBox="1"/>
          <p:nvPr/>
        </p:nvSpPr>
        <p:spPr>
          <a:xfrm>
            <a:off x="4299468" y="8438492"/>
            <a:ext cx="102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Denoised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cxnSp>
        <p:nvCxnSpPr>
          <p:cNvPr id="77" name="Straight Arrow Connector 54">
            <a:extLst>
              <a:ext uri="{FF2B5EF4-FFF2-40B4-BE49-F238E27FC236}">
                <a16:creationId xmlns:a16="http://schemas.microsoft.com/office/drawing/2014/main" id="{B67C7F13-7467-07DD-55F7-3A9C3C3960AE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4874304" y="6612163"/>
            <a:ext cx="1" cy="670171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56">
            <a:extLst>
              <a:ext uri="{FF2B5EF4-FFF2-40B4-BE49-F238E27FC236}">
                <a16:creationId xmlns:a16="http://schemas.microsoft.com/office/drawing/2014/main" id="{6E19A05E-1A99-57A6-74D8-01C45F053C60}"/>
              </a:ext>
            </a:extLst>
          </p:cNvPr>
          <p:cNvCxnSpPr>
            <a:cxnSpLocks/>
            <a:stCxn id="51" idx="3"/>
            <a:endCxn id="68" idx="1"/>
          </p:cNvCxnSpPr>
          <p:nvPr/>
        </p:nvCxnSpPr>
        <p:spPr>
          <a:xfrm>
            <a:off x="5316159" y="7683323"/>
            <a:ext cx="471942" cy="2486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54">
            <a:extLst>
              <a:ext uri="{FF2B5EF4-FFF2-40B4-BE49-F238E27FC236}">
                <a16:creationId xmlns:a16="http://schemas.microsoft.com/office/drawing/2014/main" id="{903E6F66-921E-A410-6002-9B96C9D1CA01}"/>
              </a:ext>
            </a:extLst>
          </p:cNvPr>
          <p:cNvCxnSpPr>
            <a:cxnSpLocks/>
            <a:stCxn id="51" idx="2"/>
            <a:endCxn id="50" idx="0"/>
          </p:cNvCxnSpPr>
          <p:nvPr/>
        </p:nvCxnSpPr>
        <p:spPr>
          <a:xfrm flipH="1">
            <a:off x="4874304" y="8084311"/>
            <a:ext cx="1" cy="28695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17ABF909-75E1-7EDC-DBEC-2FC4E49A999E}"/>
              </a:ext>
            </a:extLst>
          </p:cNvPr>
          <p:cNvSpPr txBox="1"/>
          <p:nvPr/>
        </p:nvSpPr>
        <p:spPr>
          <a:xfrm>
            <a:off x="7003374" y="8068632"/>
            <a:ext cx="900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/>
              <a:t>Pixel-wise</a:t>
            </a:r>
          </a:p>
          <a:p>
            <a:pPr algn="ctr"/>
            <a:r>
              <a:rPr lang="en-US" altLang="zh-CN" sz="1050" dirty="0"/>
              <a:t>multi</a:t>
            </a:r>
            <a:endParaRPr lang="zh-CN" altLang="en-US" sz="10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0CFF2358-AA97-2268-1F70-18CB1A06C5D9}"/>
                  </a:ext>
                </a:extLst>
              </p:cNvPr>
              <p:cNvSpPr txBox="1"/>
              <p:nvPr/>
            </p:nvSpPr>
            <p:spPr>
              <a:xfrm>
                <a:off x="6043670" y="9400685"/>
                <a:ext cx="5106929" cy="4067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CN" baseline="-25000" dirty="0">
                    <a:latin typeface="Times New Roman" panose="02020603050405020304" pitchFamily="18" charset="0"/>
                  </a:rPr>
                  <a:t>token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for</m:t>
                    </m:r>
                    <m:r>
                      <a:rPr lang="en-US" altLang="zh-CN" sz="1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each</m:t>
                    </m:r>
                    <m:r>
                      <a:rPr lang="en-US" altLang="zh-CN" sz="1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token</m:t>
                    </m:r>
                    <m:r>
                      <a:rPr lang="en-US" altLang="zh-CN" sz="140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zh-CN" sz="1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(1−</m:t>
                        </m:r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fPr>
                          <m:num>
                            <m:r>
                              <a:rPr lang="en-US" altLang="zh-CN" sz="1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𝐼𝑛𝑠𝑖𝑑𝑒</m:t>
                            </m:r>
                            <m:r>
                              <a:rPr lang="en-US" altLang="zh-CN" sz="1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altLang="zh-CN" sz="1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𝑆𝑒𝑔𝑚𝑒𝑛𝑡𝑎𝑡𝑖𝑜𝑛</m:t>
                            </m:r>
                            <m:r>
                              <a:rPr lang="en-US" altLang="zh-CN" sz="1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altLang="zh-CN" sz="1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𝑆𝑢𝑚</m:t>
                            </m:r>
                          </m:num>
                          <m:den>
                            <m:r>
                              <a:rPr lang="en-US" altLang="zh-CN" sz="1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𝐴𝑙𝑙</m:t>
                            </m:r>
                            <m:r>
                              <a:rPr lang="en-US" altLang="zh-CN" sz="1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altLang="zh-CN" sz="1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𝐴𝑟𝑒𝑎</m:t>
                            </m:r>
                            <m:r>
                              <a:rPr lang="en-US" altLang="zh-CN" sz="1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 </m:t>
                            </m:r>
                            <m:r>
                              <a:rPr lang="en-US" altLang="zh-CN" sz="1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𝑆𝑢𝑚</m:t>
                            </m:r>
                          </m:den>
                        </m:f>
                        <m:r>
                          <a:rPr lang="en-US" altLang="zh-CN" sz="1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  <m:sup>
                        <m:r>
                          <a:rPr lang="en-US" altLang="zh-CN" sz="140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0CFF2358-AA97-2268-1F70-18CB1A06C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670" y="9400685"/>
                <a:ext cx="5106929" cy="406714"/>
              </a:xfrm>
              <a:prstGeom prst="rect">
                <a:avLst/>
              </a:prstGeom>
              <a:blipFill>
                <a:blip r:embed="rId2"/>
                <a:stretch>
                  <a:fillRect b="-89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左大括号 113">
            <a:extLst>
              <a:ext uri="{FF2B5EF4-FFF2-40B4-BE49-F238E27FC236}">
                <a16:creationId xmlns:a16="http://schemas.microsoft.com/office/drawing/2014/main" id="{78629856-4906-07CC-CC40-194B586F7F5E}"/>
              </a:ext>
            </a:extLst>
          </p:cNvPr>
          <p:cNvSpPr/>
          <p:nvPr/>
        </p:nvSpPr>
        <p:spPr>
          <a:xfrm rot="16200000">
            <a:off x="9687420" y="7941279"/>
            <a:ext cx="261491" cy="110816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4E6EEEFD-8EAA-05EE-19DD-72C00D2B5565}"/>
              </a:ext>
            </a:extLst>
          </p:cNvPr>
          <p:cNvSpPr txBox="1"/>
          <p:nvPr/>
        </p:nvSpPr>
        <p:spPr>
          <a:xfrm>
            <a:off x="5684571" y="8684742"/>
            <a:ext cx="1610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Sum of Activations</a:t>
            </a:r>
            <a:endParaRPr lang="zh-CN" altLang="en-US" sz="1400" dirty="0"/>
          </a:p>
        </p:txBody>
      </p:sp>
      <p:sp>
        <p:nvSpPr>
          <p:cNvPr id="117" name="文本框 16">
            <a:extLst>
              <a:ext uri="{FF2B5EF4-FFF2-40B4-BE49-F238E27FC236}">
                <a16:creationId xmlns:a16="http://schemas.microsoft.com/office/drawing/2014/main" id="{260FB045-DF53-0670-9743-B76E5AF0FB9A}"/>
              </a:ext>
            </a:extLst>
          </p:cNvPr>
          <p:cNvSpPr txBox="1"/>
          <p:nvPr/>
        </p:nvSpPr>
        <p:spPr>
          <a:xfrm>
            <a:off x="7333388" y="8447459"/>
            <a:ext cx="1891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Ground Truth Segmentation Mask</a:t>
            </a:r>
          </a:p>
        </p:txBody>
      </p:sp>
      <p:sp>
        <p:nvSpPr>
          <p:cNvPr id="68" name="Rectangle 35">
            <a:extLst>
              <a:ext uri="{FF2B5EF4-FFF2-40B4-BE49-F238E27FC236}">
                <a16:creationId xmlns:a16="http://schemas.microsoft.com/office/drawing/2014/main" id="{5D37FDD8-93FF-F9D6-13E3-A96B293288BC}"/>
              </a:ext>
            </a:extLst>
          </p:cNvPr>
          <p:cNvSpPr/>
          <p:nvPr/>
        </p:nvSpPr>
        <p:spPr>
          <a:xfrm>
            <a:off x="5788101" y="6686876"/>
            <a:ext cx="1360987" cy="1997866"/>
          </a:xfrm>
          <a:prstGeom prst="rect">
            <a:avLst/>
          </a:prstGeom>
          <a:solidFill>
            <a:srgbClr val="F2E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文本框 16">
            <a:extLst>
              <a:ext uri="{FF2B5EF4-FFF2-40B4-BE49-F238E27FC236}">
                <a16:creationId xmlns:a16="http://schemas.microsoft.com/office/drawing/2014/main" id="{590BFF5B-D528-DD22-1C65-AF00FA2A7121}"/>
              </a:ext>
            </a:extLst>
          </p:cNvPr>
          <p:cNvSpPr txBox="1"/>
          <p:nvPr/>
        </p:nvSpPr>
        <p:spPr>
          <a:xfrm>
            <a:off x="5807706" y="6742939"/>
            <a:ext cx="136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Cross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  <p:sp>
        <p:nvSpPr>
          <p:cNvPr id="113" name="左大括号 112">
            <a:extLst>
              <a:ext uri="{FF2B5EF4-FFF2-40B4-BE49-F238E27FC236}">
                <a16:creationId xmlns:a16="http://schemas.microsoft.com/office/drawing/2014/main" id="{5692E7B5-9407-D421-E62B-46597BAEDEA0}"/>
              </a:ext>
            </a:extLst>
          </p:cNvPr>
          <p:cNvSpPr/>
          <p:nvPr/>
        </p:nvSpPr>
        <p:spPr>
          <a:xfrm rot="16200000">
            <a:off x="6363132" y="7916378"/>
            <a:ext cx="210084" cy="1108164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F708F42F-12D3-2B6B-A84C-BBF9926C9DB6}"/>
              </a:ext>
            </a:extLst>
          </p:cNvPr>
          <p:cNvSpPr txBox="1"/>
          <p:nvPr/>
        </p:nvSpPr>
        <p:spPr>
          <a:xfrm>
            <a:off x="8035857" y="7116741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8479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endParaRPr lang="zh-CN" altLang="en-US" sz="1400" b="1" dirty="0">
              <a:solidFill>
                <a:srgbClr val="8479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4" name="图片 143">
            <a:extLst>
              <a:ext uri="{FF2B5EF4-FFF2-40B4-BE49-F238E27FC236}">
                <a16:creationId xmlns:a16="http://schemas.microsoft.com/office/drawing/2014/main" id="{E6C0F79C-5117-480B-4C60-014D25F5E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74" y="7661059"/>
            <a:ext cx="360000" cy="360000"/>
          </a:xfrm>
          <a:prstGeom prst="rect">
            <a:avLst/>
          </a:prstGeom>
        </p:spPr>
      </p:pic>
      <p:pic>
        <p:nvPicPr>
          <p:cNvPr id="147" name="图片 146">
            <a:extLst>
              <a:ext uri="{FF2B5EF4-FFF2-40B4-BE49-F238E27FC236}">
                <a16:creationId xmlns:a16="http://schemas.microsoft.com/office/drawing/2014/main" id="{355E35A4-4AAD-EC18-EBE0-E3B6706393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672" y="7657453"/>
            <a:ext cx="360000" cy="3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831A0E-42EE-0911-649A-13767AEB29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59" y="8961712"/>
            <a:ext cx="900000" cy="9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30F6DE-6218-1B41-0583-9FB060695A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50" y="7427380"/>
            <a:ext cx="900000" cy="9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367F08F-BE4F-3CDD-7ECA-8B96D85F39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760" y="7424518"/>
            <a:ext cx="900000" cy="90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F2FAE1-AD0D-B8CD-2ADE-3C2349C3A6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94" y="7436637"/>
            <a:ext cx="900000" cy="900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A27C9F1-6A26-920A-FA00-E3F54FE1E9EE}"/>
              </a:ext>
            </a:extLst>
          </p:cNvPr>
          <p:cNvSpPr txBox="1"/>
          <p:nvPr/>
        </p:nvSpPr>
        <p:spPr>
          <a:xfrm>
            <a:off x="9084247" y="8635605"/>
            <a:ext cx="16106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Sum of Activations</a:t>
            </a:r>
            <a:endParaRPr lang="zh-CN" altLang="en-US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DB4329-0117-1EC6-82BC-450E7A567164}"/>
              </a:ext>
            </a:extLst>
          </p:cNvPr>
          <p:cNvSpPr txBox="1"/>
          <p:nvPr/>
        </p:nvSpPr>
        <p:spPr>
          <a:xfrm>
            <a:off x="6246514" y="7134356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8479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endParaRPr lang="zh-CN" altLang="en-US" sz="1400" b="1" dirty="0">
              <a:solidFill>
                <a:srgbClr val="8479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58E5F47-FC3B-1CD2-CA82-2A59980C33A6}"/>
              </a:ext>
            </a:extLst>
          </p:cNvPr>
          <p:cNvSpPr txBox="1"/>
          <p:nvPr/>
        </p:nvSpPr>
        <p:spPr>
          <a:xfrm>
            <a:off x="9587767" y="7108259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84796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dog</a:t>
            </a:r>
            <a:endParaRPr lang="zh-CN" altLang="en-US" sz="1400" b="1" dirty="0">
              <a:solidFill>
                <a:srgbClr val="84796A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97B5846-C068-4238-69A9-B49E9E6FA0C0}"/>
              </a:ext>
            </a:extLst>
          </p:cNvPr>
          <p:cNvSpPr/>
          <p:nvPr/>
        </p:nvSpPr>
        <p:spPr>
          <a:xfrm>
            <a:off x="8464989" y="7844305"/>
            <a:ext cx="65708" cy="6614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8139B2A-16EE-8988-CAD6-ED94B1425D92}"/>
              </a:ext>
            </a:extLst>
          </p:cNvPr>
          <p:cNvSpPr/>
          <p:nvPr/>
        </p:nvSpPr>
        <p:spPr>
          <a:xfrm>
            <a:off x="6654718" y="7872091"/>
            <a:ext cx="65708" cy="66149"/>
          </a:xfrm>
          <a:prstGeom prst="rect">
            <a:avLst/>
          </a:prstGeom>
          <a:noFill/>
          <a:ln>
            <a:solidFill>
              <a:srgbClr val="FEF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B954418D-CD37-7AFF-E178-7EEB8FACA3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982" y="6473724"/>
            <a:ext cx="360000" cy="360000"/>
          </a:xfrm>
          <a:prstGeom prst="rect">
            <a:avLst/>
          </a:prstGeom>
          <a:ln w="28575">
            <a:solidFill>
              <a:srgbClr val="92D050"/>
            </a:solidFill>
          </a:ln>
        </p:spPr>
      </p:pic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D3B2D1FF-3980-5326-6965-1CE896C96F02}"/>
              </a:ext>
            </a:extLst>
          </p:cNvPr>
          <p:cNvSpPr/>
          <p:nvPr/>
        </p:nvSpPr>
        <p:spPr>
          <a:xfrm>
            <a:off x="8515350" y="6893220"/>
            <a:ext cx="630632" cy="955379"/>
          </a:xfrm>
          <a:custGeom>
            <a:avLst/>
            <a:gdLst>
              <a:gd name="connsiteX0" fmla="*/ 0 w 723900"/>
              <a:gd name="connsiteY0" fmla="*/ 1492250 h 1492250"/>
              <a:gd name="connsiteX1" fmla="*/ 406400 w 723900"/>
              <a:gd name="connsiteY1" fmla="*/ 1035050 h 1492250"/>
              <a:gd name="connsiteX2" fmla="*/ 723900 w 723900"/>
              <a:gd name="connsiteY2" fmla="*/ 0 h 149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1492250">
                <a:moveTo>
                  <a:pt x="0" y="1492250"/>
                </a:moveTo>
                <a:cubicBezTo>
                  <a:pt x="142875" y="1388004"/>
                  <a:pt x="285750" y="1283758"/>
                  <a:pt x="406400" y="1035050"/>
                </a:cubicBezTo>
                <a:cubicBezTo>
                  <a:pt x="527050" y="786342"/>
                  <a:pt x="625475" y="393171"/>
                  <a:pt x="723900" y="0"/>
                </a:cubicBezTo>
              </a:path>
            </a:pathLst>
          </a:custGeom>
          <a:noFill/>
          <a:ln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175C82D1-93B1-2910-633F-514EFF87C34B}"/>
              </a:ext>
            </a:extLst>
          </p:cNvPr>
          <p:cNvSpPr/>
          <p:nvPr/>
        </p:nvSpPr>
        <p:spPr>
          <a:xfrm>
            <a:off x="6723349" y="6846347"/>
            <a:ext cx="1174582" cy="1024916"/>
          </a:xfrm>
          <a:custGeom>
            <a:avLst/>
            <a:gdLst>
              <a:gd name="connsiteX0" fmla="*/ 0 w 1320800"/>
              <a:gd name="connsiteY0" fmla="*/ 1549400 h 1549400"/>
              <a:gd name="connsiteX1" fmla="*/ 838200 w 1320800"/>
              <a:gd name="connsiteY1" fmla="*/ 825500 h 1549400"/>
              <a:gd name="connsiteX2" fmla="*/ 1320800 w 1320800"/>
              <a:gd name="connsiteY2" fmla="*/ 0 h 1549400"/>
              <a:gd name="connsiteX3" fmla="*/ 1320800 w 1320800"/>
              <a:gd name="connsiteY3" fmla="*/ 0 h 154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1549400">
                <a:moveTo>
                  <a:pt x="0" y="1549400"/>
                </a:moveTo>
                <a:cubicBezTo>
                  <a:pt x="309033" y="1316566"/>
                  <a:pt x="618067" y="1083733"/>
                  <a:pt x="838200" y="825500"/>
                </a:cubicBezTo>
                <a:cubicBezTo>
                  <a:pt x="1058333" y="567267"/>
                  <a:pt x="1320800" y="0"/>
                  <a:pt x="1320800" y="0"/>
                </a:cubicBezTo>
                <a:lnTo>
                  <a:pt x="1320800" y="0"/>
                </a:lnTo>
              </a:path>
            </a:pathLst>
          </a:custGeom>
          <a:noFill/>
          <a:ln>
            <a:solidFill>
              <a:srgbClr val="00B0F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A336AEE-D4B2-2611-9549-4FFE2B34A2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800" y="6457312"/>
            <a:ext cx="360000" cy="360000"/>
          </a:xfrm>
          <a:prstGeom prst="rect">
            <a:avLst/>
          </a:prstGeom>
          <a:ln w="28575">
            <a:solidFill>
              <a:srgbClr val="FEFF8B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C92BFA3-C349-51E8-42D6-FBF9810B7E45}"/>
                  </a:ext>
                </a:extLst>
              </p:cNvPr>
              <p:cNvSpPr txBox="1"/>
              <p:nvPr/>
            </p:nvSpPr>
            <p:spPr>
              <a:xfrm>
                <a:off x="7434263" y="5422698"/>
                <a:ext cx="329996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altLang="zh-CN" baseline="-25000" dirty="0">
                    <a:latin typeface="Times New Roman" panose="02020603050405020304" pitchFamily="18" charset="0"/>
                  </a:rPr>
                  <a:t>pixel</a:t>
                </a:r>
                <a:r>
                  <a:rPr lang="en-US" altLang="zh-CN" dirty="0">
                    <a:latin typeface="Times New Roman" panose="02020603050405020304" pitchFamily="18" charset="0"/>
                  </a:rPr>
                  <a:t> </a:t>
                </a:r>
                <a:r>
                  <a:rPr lang="en-US" altLang="zh-CN" sz="1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each pixel</a:t>
                </a:r>
                <a:r>
                  <a:rPr lang="en-US" altLang="zh-CN" dirty="0">
                    <a:latin typeface="+mj-lt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𝑀𝑙𝑜𝑔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BC92BFA3-C349-51E8-42D6-FBF9810B7E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263" y="5422698"/>
                <a:ext cx="3299967" cy="646331"/>
              </a:xfrm>
              <a:prstGeom prst="rect">
                <a:avLst/>
              </a:prstGeom>
              <a:blipFill>
                <a:blip r:embed="rId11"/>
                <a:stretch>
                  <a:fillRect t="-5660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0904030F-4A58-E72E-9E29-5204395D52F3}"/>
              </a:ext>
            </a:extLst>
          </p:cNvPr>
          <p:cNvSpPr/>
          <p:nvPr/>
        </p:nvSpPr>
        <p:spPr>
          <a:xfrm>
            <a:off x="5796632" y="8966200"/>
            <a:ext cx="3360068" cy="1247065"/>
          </a:xfrm>
          <a:custGeom>
            <a:avLst/>
            <a:gdLst>
              <a:gd name="connsiteX0" fmla="*/ 654968 w 3360068"/>
              <a:gd name="connsiteY0" fmla="*/ 0 h 1247065"/>
              <a:gd name="connsiteX1" fmla="*/ 89818 w 3360068"/>
              <a:gd name="connsiteY1" fmla="*/ 590550 h 1247065"/>
              <a:gd name="connsiteX2" fmla="*/ 89818 w 3360068"/>
              <a:gd name="connsiteY2" fmla="*/ 1060450 h 1247065"/>
              <a:gd name="connsiteX3" fmla="*/ 947068 w 3360068"/>
              <a:gd name="connsiteY3" fmla="*/ 1244600 h 1247065"/>
              <a:gd name="connsiteX4" fmla="*/ 3360068 w 3360068"/>
              <a:gd name="connsiteY4" fmla="*/ 946150 h 1247065"/>
              <a:gd name="connsiteX5" fmla="*/ 3360068 w 3360068"/>
              <a:gd name="connsiteY5" fmla="*/ 946150 h 124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0068" h="1247065">
                <a:moveTo>
                  <a:pt x="654968" y="0"/>
                </a:moveTo>
                <a:cubicBezTo>
                  <a:pt x="419489" y="206904"/>
                  <a:pt x="184010" y="413808"/>
                  <a:pt x="89818" y="590550"/>
                </a:cubicBezTo>
                <a:cubicBezTo>
                  <a:pt x="-4374" y="767292"/>
                  <a:pt x="-53057" y="951442"/>
                  <a:pt x="89818" y="1060450"/>
                </a:cubicBezTo>
                <a:cubicBezTo>
                  <a:pt x="232693" y="1169458"/>
                  <a:pt x="402026" y="1263650"/>
                  <a:pt x="947068" y="1244600"/>
                </a:cubicBezTo>
                <a:cubicBezTo>
                  <a:pt x="1492110" y="1225550"/>
                  <a:pt x="3360068" y="946150"/>
                  <a:pt x="3360068" y="946150"/>
                </a:cubicBezTo>
                <a:lnTo>
                  <a:pt x="3360068" y="94615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4BDE5D0D-9A3B-98AD-58D1-0DE09B92276C}"/>
              </a:ext>
            </a:extLst>
          </p:cNvPr>
          <p:cNvSpPr/>
          <p:nvPr/>
        </p:nvSpPr>
        <p:spPr>
          <a:xfrm>
            <a:off x="9759950" y="8959850"/>
            <a:ext cx="177800" cy="476250"/>
          </a:xfrm>
          <a:custGeom>
            <a:avLst/>
            <a:gdLst>
              <a:gd name="connsiteX0" fmla="*/ 177800 w 177800"/>
              <a:gd name="connsiteY0" fmla="*/ 0 h 476250"/>
              <a:gd name="connsiteX1" fmla="*/ 139700 w 177800"/>
              <a:gd name="connsiteY1" fmla="*/ 285750 h 476250"/>
              <a:gd name="connsiteX2" fmla="*/ 0 w 177800"/>
              <a:gd name="connsiteY2" fmla="*/ 476250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0" h="476250">
                <a:moveTo>
                  <a:pt x="177800" y="0"/>
                </a:moveTo>
                <a:cubicBezTo>
                  <a:pt x="173566" y="103187"/>
                  <a:pt x="169333" y="206375"/>
                  <a:pt x="139700" y="285750"/>
                </a:cubicBezTo>
                <a:cubicBezTo>
                  <a:pt x="110067" y="365125"/>
                  <a:pt x="55033" y="420687"/>
                  <a:pt x="0" y="476250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Rectangle 18">
            <a:extLst>
              <a:ext uri="{FF2B5EF4-FFF2-40B4-BE49-F238E27FC236}">
                <a16:creationId xmlns:a16="http://schemas.microsoft.com/office/drawing/2014/main" id="{A5B07AB2-3A37-6710-99BD-82D104E9A873}"/>
              </a:ext>
            </a:extLst>
          </p:cNvPr>
          <p:cNvSpPr/>
          <p:nvPr/>
        </p:nvSpPr>
        <p:spPr>
          <a:xfrm>
            <a:off x="4514507" y="5488774"/>
            <a:ext cx="2727647" cy="1105772"/>
          </a:xfrm>
          <a:prstGeom prst="rect">
            <a:avLst/>
          </a:prstGeom>
          <a:solidFill>
            <a:srgbClr val="E1F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4" name="Group 45">
            <a:extLst>
              <a:ext uri="{FF2B5EF4-FFF2-40B4-BE49-F238E27FC236}">
                <a16:creationId xmlns:a16="http://schemas.microsoft.com/office/drawing/2014/main" id="{812994B6-181A-5AAF-72E9-F070AEFC0F20}"/>
              </a:ext>
            </a:extLst>
          </p:cNvPr>
          <p:cNvGrpSpPr/>
          <p:nvPr/>
        </p:nvGrpSpPr>
        <p:grpSpPr>
          <a:xfrm>
            <a:off x="4514508" y="5557810"/>
            <a:ext cx="2727654" cy="996647"/>
            <a:chOff x="3245368" y="2170550"/>
            <a:chExt cx="2727654" cy="996647"/>
          </a:xfrm>
        </p:grpSpPr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C08F63DF-014E-DF17-F34D-53AA0DA72FA0}"/>
                </a:ext>
              </a:extLst>
            </p:cNvPr>
            <p:cNvSpPr txBox="1"/>
            <p:nvPr/>
          </p:nvSpPr>
          <p:spPr>
            <a:xfrm>
              <a:off x="4269882" y="2428533"/>
              <a:ext cx="170314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 small </a:t>
              </a:r>
              <a:r>
                <a:rPr lang="en-US" altLang="zh-CN" sz="1400" b="1" u="sng" dirty="0">
                  <a:solidFill>
                    <a:srgbClr val="84796A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dog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standing on a green bench with four people.</a:t>
              </a:r>
            </a:p>
          </p:txBody>
        </p:sp>
        <p:pic>
          <p:nvPicPr>
            <p:cNvPr id="46" name="Picture 11">
              <a:extLst>
                <a:ext uri="{FF2B5EF4-FFF2-40B4-BE49-F238E27FC236}">
                  <a16:creationId xmlns:a16="http://schemas.microsoft.com/office/drawing/2014/main" id="{C0B6B14A-5306-0C0A-1620-8FD606073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426854" y="2523624"/>
              <a:ext cx="547402" cy="547402"/>
            </a:xfrm>
            <a:prstGeom prst="rect">
              <a:avLst/>
            </a:prstGeom>
          </p:spPr>
        </p:pic>
        <p:sp>
          <p:nvSpPr>
            <p:cNvPr id="47" name="文本框 16">
              <a:extLst>
                <a:ext uri="{FF2B5EF4-FFF2-40B4-BE49-F238E27FC236}">
                  <a16:creationId xmlns:a16="http://schemas.microsoft.com/office/drawing/2014/main" id="{D743AD67-1C04-ACA5-FB48-EDEF5A87A5A5}"/>
                </a:ext>
              </a:extLst>
            </p:cNvPr>
            <p:cNvSpPr txBox="1"/>
            <p:nvPr/>
          </p:nvSpPr>
          <p:spPr>
            <a:xfrm>
              <a:off x="3245368" y="2170550"/>
              <a:ext cx="2604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Denoise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with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text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prompt</a:t>
              </a:r>
            </a:p>
          </p:txBody>
        </p:sp>
        <p:pic>
          <p:nvPicPr>
            <p:cNvPr id="48" name="Picture 25">
              <a:extLst>
                <a:ext uri="{FF2B5EF4-FFF2-40B4-BE49-F238E27FC236}">
                  <a16:creationId xmlns:a16="http://schemas.microsoft.com/office/drawing/2014/main" id="{7344B48B-F044-61EE-2C0D-337ADEF9E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55177" y="2639460"/>
              <a:ext cx="307778" cy="307778"/>
            </a:xfrm>
            <a:prstGeom prst="rect">
              <a:avLst/>
            </a:prstGeom>
          </p:spPr>
        </p:pic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A0892A4B-D4D1-0E62-A56F-C4C7727B6F0B}"/>
              </a:ext>
            </a:extLst>
          </p:cNvPr>
          <p:cNvSpPr/>
          <p:nvPr/>
        </p:nvSpPr>
        <p:spPr>
          <a:xfrm>
            <a:off x="7945800" y="6457312"/>
            <a:ext cx="120817" cy="120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256206E-C7FE-39F6-85F8-EB291D9F673D}"/>
              </a:ext>
            </a:extLst>
          </p:cNvPr>
          <p:cNvSpPr/>
          <p:nvPr/>
        </p:nvSpPr>
        <p:spPr>
          <a:xfrm>
            <a:off x="9145982" y="6468141"/>
            <a:ext cx="120817" cy="1209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394E5522-A852-9988-97E8-C973695A0DFE}"/>
              </a:ext>
            </a:extLst>
          </p:cNvPr>
          <p:cNvSpPr/>
          <p:nvPr/>
        </p:nvSpPr>
        <p:spPr>
          <a:xfrm>
            <a:off x="7706360" y="6009640"/>
            <a:ext cx="238760" cy="447040"/>
          </a:xfrm>
          <a:custGeom>
            <a:avLst/>
            <a:gdLst>
              <a:gd name="connsiteX0" fmla="*/ 238760 w 238760"/>
              <a:gd name="connsiteY0" fmla="*/ 447040 h 447040"/>
              <a:gd name="connsiteX1" fmla="*/ 106680 w 238760"/>
              <a:gd name="connsiteY1" fmla="*/ 314960 h 447040"/>
              <a:gd name="connsiteX2" fmla="*/ 0 w 238760"/>
              <a:gd name="connsiteY2" fmla="*/ 0 h 44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760" h="447040">
                <a:moveTo>
                  <a:pt x="238760" y="447040"/>
                </a:moveTo>
                <a:cubicBezTo>
                  <a:pt x="192616" y="418253"/>
                  <a:pt x="146473" y="389467"/>
                  <a:pt x="106680" y="314960"/>
                </a:cubicBezTo>
                <a:cubicBezTo>
                  <a:pt x="66887" y="240453"/>
                  <a:pt x="33443" y="120226"/>
                  <a:pt x="0" y="0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956F6239-B6BE-7A1B-91B7-42BE1B855BFB}"/>
              </a:ext>
            </a:extLst>
          </p:cNvPr>
          <p:cNvSpPr/>
          <p:nvPr/>
        </p:nvSpPr>
        <p:spPr>
          <a:xfrm>
            <a:off x="8056880" y="6004560"/>
            <a:ext cx="1244600" cy="447040"/>
          </a:xfrm>
          <a:custGeom>
            <a:avLst/>
            <a:gdLst>
              <a:gd name="connsiteX0" fmla="*/ 0 w 1244600"/>
              <a:gd name="connsiteY0" fmla="*/ 447040 h 447040"/>
              <a:gd name="connsiteX1" fmla="*/ 497840 w 1244600"/>
              <a:gd name="connsiteY1" fmla="*/ 375920 h 447040"/>
              <a:gd name="connsiteX2" fmla="*/ 1107440 w 1244600"/>
              <a:gd name="connsiteY2" fmla="*/ 218440 h 447040"/>
              <a:gd name="connsiteX3" fmla="*/ 1244600 w 1244600"/>
              <a:gd name="connsiteY3" fmla="*/ 0 h 447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44600" h="447040">
                <a:moveTo>
                  <a:pt x="0" y="447040"/>
                </a:moveTo>
                <a:cubicBezTo>
                  <a:pt x="156633" y="430530"/>
                  <a:pt x="313267" y="414020"/>
                  <a:pt x="497840" y="375920"/>
                </a:cubicBezTo>
                <a:cubicBezTo>
                  <a:pt x="682413" y="337820"/>
                  <a:pt x="982980" y="281093"/>
                  <a:pt x="1107440" y="218440"/>
                </a:cubicBezTo>
                <a:cubicBezTo>
                  <a:pt x="1231900" y="155787"/>
                  <a:pt x="1238250" y="77893"/>
                  <a:pt x="1244600" y="0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351EDE2D-5505-613D-0E7A-C3BEBEB4B04E}"/>
              </a:ext>
            </a:extLst>
          </p:cNvPr>
          <p:cNvSpPr/>
          <p:nvPr/>
        </p:nvSpPr>
        <p:spPr>
          <a:xfrm>
            <a:off x="8331200" y="6045200"/>
            <a:ext cx="812800" cy="411480"/>
          </a:xfrm>
          <a:custGeom>
            <a:avLst/>
            <a:gdLst>
              <a:gd name="connsiteX0" fmla="*/ 812800 w 812800"/>
              <a:gd name="connsiteY0" fmla="*/ 411480 h 411480"/>
              <a:gd name="connsiteX1" fmla="*/ 167640 w 812800"/>
              <a:gd name="connsiteY1" fmla="*/ 269240 h 411480"/>
              <a:gd name="connsiteX2" fmla="*/ 0 w 812800"/>
              <a:gd name="connsiteY2" fmla="*/ 0 h 411480"/>
              <a:gd name="connsiteX3" fmla="*/ 0 w 812800"/>
              <a:gd name="connsiteY3" fmla="*/ 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411480">
                <a:moveTo>
                  <a:pt x="812800" y="411480"/>
                </a:moveTo>
                <a:cubicBezTo>
                  <a:pt x="557953" y="374650"/>
                  <a:pt x="303107" y="337820"/>
                  <a:pt x="167640" y="269240"/>
                </a:cubicBezTo>
                <a:cubicBezTo>
                  <a:pt x="32173" y="200660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E52719F3-8A61-A86B-6749-E79822BBF6C9}"/>
              </a:ext>
            </a:extLst>
          </p:cNvPr>
          <p:cNvSpPr/>
          <p:nvPr/>
        </p:nvSpPr>
        <p:spPr>
          <a:xfrm>
            <a:off x="9240520" y="6029960"/>
            <a:ext cx="1132840" cy="411480"/>
          </a:xfrm>
          <a:custGeom>
            <a:avLst/>
            <a:gdLst>
              <a:gd name="connsiteX0" fmla="*/ 0 w 1132840"/>
              <a:gd name="connsiteY0" fmla="*/ 411480 h 411480"/>
              <a:gd name="connsiteX1" fmla="*/ 609600 w 1132840"/>
              <a:gd name="connsiteY1" fmla="*/ 350520 h 411480"/>
              <a:gd name="connsiteX2" fmla="*/ 975360 w 1132840"/>
              <a:gd name="connsiteY2" fmla="*/ 203200 h 411480"/>
              <a:gd name="connsiteX3" fmla="*/ 1132840 w 1132840"/>
              <a:gd name="connsiteY3" fmla="*/ 0 h 411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2840" h="411480">
                <a:moveTo>
                  <a:pt x="0" y="411480"/>
                </a:moveTo>
                <a:cubicBezTo>
                  <a:pt x="223520" y="398356"/>
                  <a:pt x="447040" y="385233"/>
                  <a:pt x="609600" y="350520"/>
                </a:cubicBezTo>
                <a:cubicBezTo>
                  <a:pt x="772160" y="315807"/>
                  <a:pt x="888153" y="261620"/>
                  <a:pt x="975360" y="203200"/>
                </a:cubicBezTo>
                <a:cubicBezTo>
                  <a:pt x="1062567" y="144780"/>
                  <a:pt x="1097703" y="72390"/>
                  <a:pt x="1132840" y="0"/>
                </a:cubicBezTo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5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65BE5B8-DD8B-20A7-8CC0-C9E0BC6E3F2B}"/>
              </a:ext>
            </a:extLst>
          </p:cNvPr>
          <p:cNvSpPr/>
          <p:nvPr/>
        </p:nvSpPr>
        <p:spPr>
          <a:xfrm>
            <a:off x="9446947" y="13752050"/>
            <a:ext cx="2634578" cy="1609877"/>
          </a:xfrm>
          <a:prstGeom prst="rect">
            <a:avLst/>
          </a:prstGeom>
          <a:solidFill>
            <a:srgbClr val="F2E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FA7746-1C47-8F96-6E23-B3B039F43614}"/>
              </a:ext>
            </a:extLst>
          </p:cNvPr>
          <p:cNvSpPr/>
          <p:nvPr/>
        </p:nvSpPr>
        <p:spPr>
          <a:xfrm>
            <a:off x="10720536" y="12125715"/>
            <a:ext cx="1360990" cy="1626335"/>
          </a:xfrm>
          <a:prstGeom prst="rect">
            <a:avLst/>
          </a:prstGeom>
          <a:solidFill>
            <a:srgbClr val="F2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9CEA5B2-87B1-DD1D-CBAD-2928C247BA0E}"/>
              </a:ext>
            </a:extLst>
          </p:cNvPr>
          <p:cNvSpPr txBox="1"/>
          <p:nvPr/>
        </p:nvSpPr>
        <p:spPr>
          <a:xfrm>
            <a:off x="16482662" y="13460330"/>
            <a:ext cx="2226828" cy="72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keyboard</a:t>
            </a:r>
            <a:endParaRPr lang="zh-CN" altLang="en-US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28A06-41C7-2148-2161-2537FEFD0589}"/>
              </a:ext>
            </a:extLst>
          </p:cNvPr>
          <p:cNvSpPr txBox="1"/>
          <p:nvPr/>
        </p:nvSpPr>
        <p:spPr>
          <a:xfrm>
            <a:off x="17866254" y="13460330"/>
            <a:ext cx="1657826" cy="725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mouse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6891469-9C86-6C61-C341-8B37B5F5BA85}"/>
              </a:ext>
            </a:extLst>
          </p:cNvPr>
          <p:cNvSpPr txBox="1"/>
          <p:nvPr/>
        </p:nvSpPr>
        <p:spPr>
          <a:xfrm>
            <a:off x="16606551" y="11815135"/>
            <a:ext cx="2085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</a:rPr>
              <a:t>A </a:t>
            </a:r>
            <a:r>
              <a:rPr lang="en-US" altLang="zh-CN" sz="1400" b="1" u="sng" dirty="0">
                <a:latin typeface="Times New Roman" panose="02020603050405020304" pitchFamily="18" charset="0"/>
              </a:rPr>
              <a:t>keyboard</a:t>
            </a:r>
            <a:r>
              <a:rPr lang="en-US" altLang="zh-CN" sz="1400" dirty="0">
                <a:latin typeface="Times New Roman" panose="02020603050405020304" pitchFamily="18" charset="0"/>
              </a:rPr>
              <a:t> and a </a:t>
            </a:r>
            <a:r>
              <a:rPr lang="en-US" altLang="zh-CN" sz="1400" b="1" u="sng" dirty="0">
                <a:latin typeface="Times New Roman" panose="02020603050405020304" pitchFamily="18" charset="0"/>
              </a:rPr>
              <a:t>mouse</a:t>
            </a:r>
            <a:r>
              <a:rPr lang="en-US" altLang="zh-CN" sz="1400" dirty="0">
                <a:latin typeface="Times New Roman" panose="02020603050405020304" pitchFamily="18" charset="0"/>
              </a:rPr>
              <a:t>.</a:t>
            </a:r>
            <a:endParaRPr lang="zh-CN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518135D-AD75-3B73-79FB-5F3FC5773820}"/>
              </a:ext>
            </a:extLst>
          </p:cNvPr>
          <p:cNvSpPr/>
          <p:nvPr/>
        </p:nvSpPr>
        <p:spPr>
          <a:xfrm>
            <a:off x="9586523" y="12280432"/>
            <a:ext cx="883709" cy="801977"/>
          </a:xfrm>
          <a:prstGeom prst="rect">
            <a:avLst/>
          </a:prstGeom>
          <a:solidFill>
            <a:srgbClr val="FFD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</a:t>
            </a:r>
            <a:r>
              <a:rPr lang="zh-CN" alt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Diffusion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42B5C1-026C-E50B-2042-68801DB51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855" y="12591077"/>
            <a:ext cx="1025084" cy="1025084"/>
          </a:xfrm>
          <a:prstGeom prst="rect">
            <a:avLst/>
          </a:prstGeom>
          <a:ln w="28575">
            <a:noFill/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F3DFC17-4B75-C8B3-21CE-73940DED4709}"/>
              </a:ext>
            </a:extLst>
          </p:cNvPr>
          <p:cNvGrpSpPr/>
          <p:nvPr/>
        </p:nvGrpSpPr>
        <p:grpSpPr>
          <a:xfrm>
            <a:off x="9605311" y="13925784"/>
            <a:ext cx="2356605" cy="1379179"/>
            <a:chOff x="3433847" y="4989011"/>
            <a:chExt cx="2356605" cy="1379179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06475D-7143-F642-E0BE-6654379E2F37}"/>
                </a:ext>
              </a:extLst>
            </p:cNvPr>
            <p:cNvSpPr txBox="1"/>
            <p:nvPr/>
          </p:nvSpPr>
          <p:spPr>
            <a:xfrm>
              <a:off x="3433847" y="6041660"/>
              <a:ext cx="599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apple</a:t>
              </a:r>
              <a:endParaRPr lang="zh-CN" alt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257C85-36E1-961B-7C5D-1C08D59FA0CF}"/>
                </a:ext>
              </a:extLst>
            </p:cNvPr>
            <p:cNvSpPr txBox="1"/>
            <p:nvPr/>
          </p:nvSpPr>
          <p:spPr>
            <a:xfrm>
              <a:off x="4649043" y="6047164"/>
              <a:ext cx="846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elephant</a:t>
              </a:r>
              <a:endParaRPr lang="zh-CN" alt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B23DAC5-7A76-895E-1BE9-74D51205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749" y="4989011"/>
              <a:ext cx="998864" cy="99886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D1C1004-7A11-9A58-6E51-11876A3CF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8639" y="4989011"/>
              <a:ext cx="998864" cy="998864"/>
            </a:xfrm>
            <a:prstGeom prst="rect">
              <a:avLst/>
            </a:prstGeom>
            <a:ln w="28575">
              <a:solidFill>
                <a:srgbClr val="00B050"/>
              </a:solidFill>
            </a:ln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327FDF-11CB-07AE-0D20-75EF612EF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67732" y="6039693"/>
              <a:ext cx="322720" cy="3227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B60172-93B6-36A6-BF9B-B376C142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4248" y="6047164"/>
              <a:ext cx="321026" cy="321026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E9FC2B69-B48A-7F4C-FD77-32FD1D8773AE}"/>
              </a:ext>
            </a:extLst>
          </p:cNvPr>
          <p:cNvSpPr/>
          <p:nvPr/>
        </p:nvSpPr>
        <p:spPr>
          <a:xfrm>
            <a:off x="9446946" y="11010045"/>
            <a:ext cx="2634580" cy="1105772"/>
          </a:xfrm>
          <a:prstGeom prst="rect">
            <a:avLst/>
          </a:prstGeom>
          <a:solidFill>
            <a:srgbClr val="E1F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690A6AC-8518-E916-F0CE-583C82D14939}"/>
              </a:ext>
            </a:extLst>
          </p:cNvPr>
          <p:cNvGrpSpPr/>
          <p:nvPr/>
        </p:nvGrpSpPr>
        <p:grpSpPr>
          <a:xfrm>
            <a:off x="9418457" y="11051924"/>
            <a:ext cx="2604157" cy="900476"/>
            <a:chOff x="3245368" y="2170550"/>
            <a:chExt cx="2604157" cy="90047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92CF419-86CC-E60F-1A87-C3D6C55C5283}"/>
                </a:ext>
              </a:extLst>
            </p:cNvPr>
            <p:cNvSpPr txBox="1"/>
            <p:nvPr/>
          </p:nvSpPr>
          <p:spPr>
            <a:xfrm>
              <a:off x="4358293" y="2530145"/>
              <a:ext cx="13712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An </a:t>
              </a:r>
              <a:r>
                <a:rPr lang="en-US" altLang="zh-CN" sz="1400" b="1" u="sng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elephant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next to an </a:t>
              </a:r>
              <a:r>
                <a:rPr lang="en-US" altLang="zh-CN" sz="1400" b="1" u="sng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apple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BB73E35-FFFC-15A1-52DC-031AA9BE8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6854" y="2523624"/>
              <a:ext cx="547402" cy="547402"/>
            </a:xfrm>
            <a:prstGeom prst="rect">
              <a:avLst/>
            </a:prstGeom>
          </p:spPr>
        </p:pic>
        <p:sp>
          <p:nvSpPr>
            <p:cNvPr id="24" name="文本框 16">
              <a:extLst>
                <a:ext uri="{FF2B5EF4-FFF2-40B4-BE49-F238E27FC236}">
                  <a16:creationId xmlns:a16="http://schemas.microsoft.com/office/drawing/2014/main" id="{18930EF7-E8D5-124C-936A-95F13E702F1A}"/>
                </a:ext>
              </a:extLst>
            </p:cNvPr>
            <p:cNvSpPr txBox="1"/>
            <p:nvPr/>
          </p:nvSpPr>
          <p:spPr>
            <a:xfrm>
              <a:off x="3245368" y="2170550"/>
              <a:ext cx="2604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Denoise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with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text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prompt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A56FFB3-BDED-C1F9-7055-3028674B8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5177" y="2639460"/>
              <a:ext cx="307778" cy="307778"/>
            </a:xfrm>
            <a:prstGeom prst="rect">
              <a:avLst/>
            </a:prstGeom>
          </p:spPr>
        </p:pic>
      </p:grp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AC0B7E5-1CFB-6BEF-1173-AB1A538AA694}"/>
              </a:ext>
            </a:extLst>
          </p:cNvPr>
          <p:cNvCxnSpPr>
            <a:cxnSpLocks/>
            <a:stCxn id="19" idx="1"/>
            <a:endCxn id="15" idx="1"/>
          </p:cNvCxnSpPr>
          <p:nvPr/>
        </p:nvCxnSpPr>
        <p:spPr>
          <a:xfrm rot="10800000" flipH="1" flipV="1">
            <a:off x="9446947" y="11562931"/>
            <a:ext cx="139575" cy="1118488"/>
          </a:xfrm>
          <a:prstGeom prst="bentConnector3">
            <a:avLst>
              <a:gd name="adj1" fmla="val -163783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16">
            <a:extLst>
              <a:ext uri="{FF2B5EF4-FFF2-40B4-BE49-F238E27FC236}">
                <a16:creationId xmlns:a16="http://schemas.microsoft.com/office/drawing/2014/main" id="{5D85BCEF-4C54-0C0E-1028-BC3EEB88010B}"/>
              </a:ext>
            </a:extLst>
          </p:cNvPr>
          <p:cNvSpPr txBox="1"/>
          <p:nvPr/>
        </p:nvSpPr>
        <p:spPr>
          <a:xfrm>
            <a:off x="10877123" y="12084610"/>
            <a:ext cx="102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F73F5AD-6EA4-B18E-4467-67CF8C85721C}"/>
              </a:ext>
            </a:extLst>
          </p:cNvPr>
          <p:cNvSpPr/>
          <p:nvPr/>
        </p:nvSpPr>
        <p:spPr>
          <a:xfrm>
            <a:off x="9446947" y="13260036"/>
            <a:ext cx="1273589" cy="488553"/>
          </a:xfrm>
          <a:prstGeom prst="rect">
            <a:avLst/>
          </a:prstGeom>
          <a:solidFill>
            <a:srgbClr val="F2E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914A37-9377-68D1-0B55-E5FA43B9D2B0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10470230" y="12681419"/>
            <a:ext cx="250304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0CB2CA-92E2-FE60-457D-9EE67BBB3AD8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10028377" y="13082409"/>
            <a:ext cx="1" cy="177627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本框 16">
            <a:extLst>
              <a:ext uri="{FF2B5EF4-FFF2-40B4-BE49-F238E27FC236}">
                <a16:creationId xmlns:a16="http://schemas.microsoft.com/office/drawing/2014/main" id="{83787B7C-024D-2375-F898-611E68077EF1}"/>
              </a:ext>
            </a:extLst>
          </p:cNvPr>
          <p:cNvSpPr txBox="1"/>
          <p:nvPr/>
        </p:nvSpPr>
        <p:spPr>
          <a:xfrm>
            <a:off x="9418455" y="13255721"/>
            <a:ext cx="136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Cross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  <p:sp>
        <p:nvSpPr>
          <p:cNvPr id="67" name="文本框 62">
            <a:extLst>
              <a:ext uri="{FF2B5EF4-FFF2-40B4-BE49-F238E27FC236}">
                <a16:creationId xmlns:a16="http://schemas.microsoft.com/office/drawing/2014/main" id="{2E39EE64-9B80-E6FE-9CBB-4A09D43098BD}"/>
              </a:ext>
            </a:extLst>
          </p:cNvPr>
          <p:cNvSpPr txBox="1"/>
          <p:nvPr/>
        </p:nvSpPr>
        <p:spPr>
          <a:xfrm>
            <a:off x="16722578" y="10600082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Times New Roman" panose="02020603050405020304" pitchFamily="18" charset="0"/>
              </a:rPr>
              <a:t>把这边这个给我改好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A6A92FD8-F64B-5D95-B106-5FA7B54FA4A8}"/>
              </a:ext>
            </a:extLst>
          </p:cNvPr>
          <p:cNvSpPr/>
          <p:nvPr/>
        </p:nvSpPr>
        <p:spPr>
          <a:xfrm>
            <a:off x="12790301" y="13748589"/>
            <a:ext cx="2634578" cy="1609877"/>
          </a:xfrm>
          <a:prstGeom prst="rect">
            <a:avLst/>
          </a:prstGeom>
          <a:solidFill>
            <a:srgbClr val="F2E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0">
            <a:extLst>
              <a:ext uri="{FF2B5EF4-FFF2-40B4-BE49-F238E27FC236}">
                <a16:creationId xmlns:a16="http://schemas.microsoft.com/office/drawing/2014/main" id="{99CC455C-33DD-51F0-CF3D-8A97E7DE6395}"/>
              </a:ext>
            </a:extLst>
          </p:cNvPr>
          <p:cNvSpPr/>
          <p:nvPr/>
        </p:nvSpPr>
        <p:spPr>
          <a:xfrm>
            <a:off x="14063890" y="12122254"/>
            <a:ext cx="1360990" cy="1626335"/>
          </a:xfrm>
          <a:prstGeom prst="rect">
            <a:avLst/>
          </a:prstGeom>
          <a:solidFill>
            <a:srgbClr val="F2FFE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94E985-30CA-3AD2-EFF9-18B6A3A85BCB}"/>
              </a:ext>
            </a:extLst>
          </p:cNvPr>
          <p:cNvSpPr/>
          <p:nvPr/>
        </p:nvSpPr>
        <p:spPr>
          <a:xfrm>
            <a:off x="12929877" y="12276971"/>
            <a:ext cx="883709" cy="801977"/>
          </a:xfrm>
          <a:prstGeom prst="rect">
            <a:avLst/>
          </a:prstGeom>
          <a:solidFill>
            <a:srgbClr val="FFD1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Stable</a:t>
            </a:r>
            <a:r>
              <a:rPr lang="zh-CN" alt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Diffusion</a:t>
            </a:r>
            <a:endParaRPr lang="zh-CN" altLang="en-US" sz="1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C43653D-64E8-22E8-1AE2-9FDC03480A4B}"/>
              </a:ext>
            </a:extLst>
          </p:cNvPr>
          <p:cNvSpPr txBox="1"/>
          <p:nvPr/>
        </p:nvSpPr>
        <p:spPr>
          <a:xfrm>
            <a:off x="14278304" y="14983357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mouse</a:t>
            </a:r>
            <a:endParaRPr lang="zh-CN" altLang="en-US" sz="14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F151C7F-F031-7C66-12BE-05C93F2B0B46}"/>
              </a:ext>
            </a:extLst>
          </p:cNvPr>
          <p:cNvSpPr txBox="1"/>
          <p:nvPr/>
        </p:nvSpPr>
        <p:spPr>
          <a:xfrm>
            <a:off x="12929876" y="14978622"/>
            <a:ext cx="877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keyboard</a:t>
            </a:r>
            <a:endParaRPr lang="zh-CN" altLang="en-US" sz="1400" b="1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EB9C15D-A072-42F7-0A5E-02700E7877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161" y="12318158"/>
            <a:ext cx="998864" cy="9988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A90F1BD-36F3-C404-C78D-253EB3F72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130" y="14007723"/>
            <a:ext cx="998864" cy="99886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8CFD7705-F7D6-7308-620C-0B60AB7E2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1168" y="14963490"/>
            <a:ext cx="322720" cy="322720"/>
          </a:xfrm>
          <a:prstGeom prst="rect">
            <a:avLst/>
          </a:prstGeom>
        </p:spPr>
      </p:pic>
      <p:pic>
        <p:nvPicPr>
          <p:cNvPr id="27" name="Picture 8">
            <a:extLst>
              <a:ext uri="{FF2B5EF4-FFF2-40B4-BE49-F238E27FC236}">
                <a16:creationId xmlns:a16="http://schemas.microsoft.com/office/drawing/2014/main" id="{67F55297-1FA8-9678-F7EA-7C5B3307E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1295" y="14965184"/>
            <a:ext cx="321026" cy="321026"/>
          </a:xfrm>
          <a:prstGeom prst="rect">
            <a:avLst/>
          </a:prstGeom>
        </p:spPr>
      </p:pic>
      <p:sp>
        <p:nvSpPr>
          <p:cNvPr id="28" name="Rectangle 18">
            <a:extLst>
              <a:ext uri="{FF2B5EF4-FFF2-40B4-BE49-F238E27FC236}">
                <a16:creationId xmlns:a16="http://schemas.microsoft.com/office/drawing/2014/main" id="{0648BA39-665C-69B5-0350-95A901B6CB85}"/>
              </a:ext>
            </a:extLst>
          </p:cNvPr>
          <p:cNvSpPr/>
          <p:nvPr/>
        </p:nvSpPr>
        <p:spPr>
          <a:xfrm>
            <a:off x="12790300" y="11006584"/>
            <a:ext cx="2634580" cy="1105772"/>
          </a:xfrm>
          <a:prstGeom prst="rect">
            <a:avLst/>
          </a:prstGeom>
          <a:solidFill>
            <a:srgbClr val="E1F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45">
            <a:extLst>
              <a:ext uri="{FF2B5EF4-FFF2-40B4-BE49-F238E27FC236}">
                <a16:creationId xmlns:a16="http://schemas.microsoft.com/office/drawing/2014/main" id="{E63E6A76-0FC1-A8E9-40E7-191196F201D5}"/>
              </a:ext>
            </a:extLst>
          </p:cNvPr>
          <p:cNvGrpSpPr/>
          <p:nvPr/>
        </p:nvGrpSpPr>
        <p:grpSpPr>
          <a:xfrm>
            <a:off x="12761811" y="11048463"/>
            <a:ext cx="2604157" cy="900476"/>
            <a:chOff x="3245368" y="2170550"/>
            <a:chExt cx="2604157" cy="900476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77D4604-07A7-AC4E-A48E-80453A9DD402}"/>
                </a:ext>
              </a:extLst>
            </p:cNvPr>
            <p:cNvSpPr txBox="1"/>
            <p:nvPr/>
          </p:nvSpPr>
          <p:spPr>
            <a:xfrm>
              <a:off x="4358293" y="2530145"/>
              <a:ext cx="13712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A </a:t>
              </a:r>
              <a:r>
                <a:rPr lang="en-US" altLang="zh-CN" sz="1400" b="1" u="sng" dirty="0">
                  <a:solidFill>
                    <a:srgbClr val="00B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keyboard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and a </a:t>
              </a:r>
              <a:r>
                <a:rPr lang="en-US" altLang="zh-CN" sz="1400" b="1" u="sng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mouse</a:t>
              </a:r>
              <a:r>
                <a:rPr lang="en-US" altLang="zh-CN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ABF5AA5A-3CF5-C6C0-1721-21F888309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26854" y="2523624"/>
              <a:ext cx="547402" cy="547402"/>
            </a:xfrm>
            <a:prstGeom prst="rect">
              <a:avLst/>
            </a:prstGeom>
          </p:spPr>
        </p:pic>
        <p:sp>
          <p:nvSpPr>
            <p:cNvPr id="37" name="文本框 16">
              <a:extLst>
                <a:ext uri="{FF2B5EF4-FFF2-40B4-BE49-F238E27FC236}">
                  <a16:creationId xmlns:a16="http://schemas.microsoft.com/office/drawing/2014/main" id="{B84C5F85-63B3-C01C-E738-2939F7FF0193}"/>
                </a:ext>
              </a:extLst>
            </p:cNvPr>
            <p:cNvSpPr txBox="1"/>
            <p:nvPr/>
          </p:nvSpPr>
          <p:spPr>
            <a:xfrm>
              <a:off x="3245368" y="2170550"/>
              <a:ext cx="26041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Denoise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with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a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text</a:t>
              </a:r>
              <a:r>
                <a:rPr lang="zh-CN" altLang="en-US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400" b="1" dirty="0">
                  <a:latin typeface="Calibri" panose="020F0502020204030204" pitchFamily="34" charset="0"/>
                  <a:cs typeface="Calibri" panose="020F0502020204030204" pitchFamily="34" charset="0"/>
                </a:rPr>
                <a:t>prompt</a:t>
              </a:r>
            </a:p>
          </p:txBody>
        </p:sp>
        <p:pic>
          <p:nvPicPr>
            <p:cNvPr id="38" name="Picture 25">
              <a:extLst>
                <a:ext uri="{FF2B5EF4-FFF2-40B4-BE49-F238E27FC236}">
                  <a16:creationId xmlns:a16="http://schemas.microsoft.com/office/drawing/2014/main" id="{CFE2D194-B7C7-F457-FD23-1253A12A1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55177" y="2639460"/>
              <a:ext cx="307778" cy="307778"/>
            </a:xfrm>
            <a:prstGeom prst="rect">
              <a:avLst/>
            </a:prstGeom>
          </p:spPr>
        </p:pic>
      </p:grpSp>
      <p:cxnSp>
        <p:nvCxnSpPr>
          <p:cNvPr id="39" name="Elbow Connector 28">
            <a:extLst>
              <a:ext uri="{FF2B5EF4-FFF2-40B4-BE49-F238E27FC236}">
                <a16:creationId xmlns:a16="http://schemas.microsoft.com/office/drawing/2014/main" id="{F2EFB40C-FA5E-3C13-1DB4-F37DABF21E61}"/>
              </a:ext>
            </a:extLst>
          </p:cNvPr>
          <p:cNvCxnSpPr>
            <a:cxnSpLocks/>
            <a:stCxn id="28" idx="1"/>
            <a:endCxn id="6" idx="1"/>
          </p:cNvCxnSpPr>
          <p:nvPr/>
        </p:nvCxnSpPr>
        <p:spPr>
          <a:xfrm rot="10800000" flipH="1" flipV="1">
            <a:off x="12790301" y="11559470"/>
            <a:ext cx="139575" cy="1118488"/>
          </a:xfrm>
          <a:prstGeom prst="bentConnector3">
            <a:avLst>
              <a:gd name="adj1" fmla="val -163783"/>
            </a:avLst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16">
            <a:extLst>
              <a:ext uri="{FF2B5EF4-FFF2-40B4-BE49-F238E27FC236}">
                <a16:creationId xmlns:a16="http://schemas.microsoft.com/office/drawing/2014/main" id="{A02B651C-44F6-9A44-4231-E093158CB9CE}"/>
              </a:ext>
            </a:extLst>
          </p:cNvPr>
          <p:cNvSpPr txBox="1"/>
          <p:nvPr/>
        </p:nvSpPr>
        <p:spPr>
          <a:xfrm>
            <a:off x="14220477" y="12081149"/>
            <a:ext cx="1025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Generated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41" name="Rectangle 35">
            <a:extLst>
              <a:ext uri="{FF2B5EF4-FFF2-40B4-BE49-F238E27FC236}">
                <a16:creationId xmlns:a16="http://schemas.microsoft.com/office/drawing/2014/main" id="{7B341DA9-B8F7-EE4A-531A-124694A48823}"/>
              </a:ext>
            </a:extLst>
          </p:cNvPr>
          <p:cNvSpPr/>
          <p:nvPr/>
        </p:nvSpPr>
        <p:spPr>
          <a:xfrm>
            <a:off x="12790301" y="13256575"/>
            <a:ext cx="1273589" cy="488553"/>
          </a:xfrm>
          <a:prstGeom prst="rect">
            <a:avLst/>
          </a:prstGeom>
          <a:solidFill>
            <a:srgbClr val="F2EA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54">
            <a:extLst>
              <a:ext uri="{FF2B5EF4-FFF2-40B4-BE49-F238E27FC236}">
                <a16:creationId xmlns:a16="http://schemas.microsoft.com/office/drawing/2014/main" id="{216C6918-2406-E66A-FFAC-FECB94FC153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3813584" y="12677958"/>
            <a:ext cx="250304" cy="0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56">
            <a:extLst>
              <a:ext uri="{FF2B5EF4-FFF2-40B4-BE49-F238E27FC236}">
                <a16:creationId xmlns:a16="http://schemas.microsoft.com/office/drawing/2014/main" id="{30B34D8B-D908-23F9-2E48-B95062F9066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3371731" y="13078948"/>
            <a:ext cx="1" cy="177627"/>
          </a:xfrm>
          <a:prstGeom prst="straightConnector1">
            <a:avLst/>
          </a:prstGeom>
          <a:ln w="1270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16">
            <a:extLst>
              <a:ext uri="{FF2B5EF4-FFF2-40B4-BE49-F238E27FC236}">
                <a16:creationId xmlns:a16="http://schemas.microsoft.com/office/drawing/2014/main" id="{A34E2E1A-8637-A194-33C2-B137A21E1B3A}"/>
              </a:ext>
            </a:extLst>
          </p:cNvPr>
          <p:cNvSpPr txBox="1"/>
          <p:nvPr/>
        </p:nvSpPr>
        <p:spPr>
          <a:xfrm>
            <a:off x="12761809" y="13252260"/>
            <a:ext cx="136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Cross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Attention</a:t>
            </a:r>
            <a:r>
              <a:rPr lang="zh-CN" alt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400" b="1" dirty="0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0716C757-7D44-8613-1384-6D07E30C465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6321" y="12611840"/>
            <a:ext cx="1026000" cy="1026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49CA4892-DFDF-C396-EE94-D3661D9EEE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634" y="13909989"/>
            <a:ext cx="998864" cy="998864"/>
          </a:xfrm>
          <a:prstGeom prst="rect">
            <a:avLst/>
          </a:prstGeom>
          <a:ln w="28575">
            <a:solidFill>
              <a:srgbClr val="00B050"/>
            </a:solidFill>
          </a:ln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B3667B40-AA74-75EE-F3DA-A1BCCC7BAC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1808" y="13911399"/>
            <a:ext cx="998864" cy="99886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FE8E14-5315-2EB2-D8F4-E93EF50A6A53}"/>
              </a:ext>
            </a:extLst>
          </p:cNvPr>
          <p:cNvSpPr txBox="1"/>
          <p:nvPr/>
        </p:nvSpPr>
        <p:spPr>
          <a:xfrm>
            <a:off x="10028377" y="10253133"/>
            <a:ext cx="166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 1 backup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602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40060B-1117-59DF-AC49-1EFF1757A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447" y="16134154"/>
            <a:ext cx="1080000" cy="10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AD585C-4345-3B3F-FE01-97436B09B5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447" y="15018154"/>
            <a:ext cx="1080000" cy="10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B46A88A-C644-59C4-311F-4CB600C352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5400000"/>
            <a:ext cx="1080000" cy="10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5A51CCC-177D-AEDF-3733-B0E8AA4BB8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5400000"/>
            <a:ext cx="1080000" cy="10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7018578-FA0F-6AA3-8558-B64FCC3D21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447" y="15018154"/>
            <a:ext cx="1080000" cy="108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93C6E9B-3FFF-079D-EB01-553B17D42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7447" y="16134154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3ADDEC8-610E-B21A-E483-0D9FFE6267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00" y="4248000"/>
            <a:ext cx="1080000" cy="108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0A4CE05-9F5A-5567-526E-7AFEDE9303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447" y="15018154"/>
            <a:ext cx="1080000" cy="108000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CF82210-3EEA-EA24-124F-ECEB133872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447" y="16134154"/>
            <a:ext cx="1080000" cy="108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81AF8FBE-B62D-72C8-9CF1-EF5AFEAC3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0" y="5400000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97A0ADB9-7FA9-4871-A9D4-2A24A66F95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447" y="15018154"/>
            <a:ext cx="1080000" cy="108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A10945F7-47D2-D2C3-3CEF-18F2484585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447" y="16134154"/>
            <a:ext cx="1080000" cy="1080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1A88D8ED-FBBB-ECF7-3857-0C1865E67A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0" y="5400000"/>
            <a:ext cx="1080000" cy="108000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DE0FC9BD-A358-7CE2-63A6-047939180C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447" y="15018154"/>
            <a:ext cx="1080000" cy="1080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DC251A5-644F-F77E-8181-856FA891744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5447" y="16134154"/>
            <a:ext cx="1080000" cy="1080000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7953A2ED-DF66-F8E7-22C0-796E619755F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7632000"/>
            <a:ext cx="1080000" cy="1080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79CA1A6B-54ED-67BE-73B5-24F20F906D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7632000"/>
            <a:ext cx="1080000" cy="1080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B6A2A77C-6CAF-4673-22F4-2306653313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0" y="7632000"/>
            <a:ext cx="1080000" cy="10800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A68E0B36-AB3D-3856-BA74-935594A56A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6516000"/>
            <a:ext cx="1080000" cy="10800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C9121F3A-ED9F-E68B-3F8B-22F053CC853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0" y="7632000"/>
            <a:ext cx="1080000" cy="1080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1783B125-665C-9EAD-5F2A-23F7604E450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00" y="7632000"/>
            <a:ext cx="1080000" cy="108000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022C1661-4A62-F08E-B918-DB2432433AC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00" y="6516000"/>
            <a:ext cx="1080000" cy="1080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11611AA4-E236-0195-39AB-3BBB75A8676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6516000"/>
            <a:ext cx="1080000" cy="1080000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91430B8C-0526-3C68-9461-4784826346F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0" y="6516000"/>
            <a:ext cx="1080000" cy="1080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07117ADA-3BA3-1D5A-FBB9-E2F6741228E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0" y="6516000"/>
            <a:ext cx="1080000" cy="10800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DA262FB1-CA2B-22FA-FF71-6AF271ED645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0" y="4248000"/>
            <a:ext cx="1080000" cy="108000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5C252B34-6242-F858-B9CB-5B31226C1E3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00" y="8784000"/>
            <a:ext cx="1080000" cy="108000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670D53F2-C418-22AB-B7FE-DA63545B666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4248000"/>
            <a:ext cx="1080000" cy="1080000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1690754D-0D7B-ECFC-3C59-A4F66A2BAFA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0" y="4248000"/>
            <a:ext cx="1080000" cy="1080000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184821C2-7845-FB9D-91D8-2D3C9C2B6D5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000" y="8784000"/>
            <a:ext cx="1080000" cy="1080000"/>
          </a:xfrm>
          <a:prstGeom prst="rect">
            <a:avLst/>
          </a:prstGeom>
        </p:spPr>
      </p:pic>
      <p:pic>
        <p:nvPicPr>
          <p:cNvPr id="87" name="图片 86">
            <a:extLst>
              <a:ext uri="{FF2B5EF4-FFF2-40B4-BE49-F238E27FC236}">
                <a16:creationId xmlns:a16="http://schemas.microsoft.com/office/drawing/2014/main" id="{15D0FBC8-521B-C6AA-FF3A-A500012F03E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00" y="8784000"/>
            <a:ext cx="1080000" cy="1080000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CD460212-1740-AAC0-072B-4346BCD5D9C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00" y="8784000"/>
            <a:ext cx="1080000" cy="1080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88560512-CE67-7B6F-D89D-D9B51F67CDE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4248000"/>
            <a:ext cx="1080000" cy="1080000"/>
          </a:xfrm>
          <a:prstGeom prst="rect">
            <a:avLst/>
          </a:prstGeom>
        </p:spPr>
      </p:pic>
      <p:pic>
        <p:nvPicPr>
          <p:cNvPr id="93" name="图片 92">
            <a:extLst>
              <a:ext uri="{FF2B5EF4-FFF2-40B4-BE49-F238E27FC236}">
                <a16:creationId xmlns:a16="http://schemas.microsoft.com/office/drawing/2014/main" id="{2D90AF69-1C1D-D227-3178-EB4436F826A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00" y="8784000"/>
            <a:ext cx="1080000" cy="1080000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55A5EF4E-7F52-C1F8-CC09-1256506A9B5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000" y="5400000"/>
            <a:ext cx="1080000" cy="1080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00FA2D0-4818-66AB-F5D9-CDD878C89FA9}"/>
              </a:ext>
            </a:extLst>
          </p:cNvPr>
          <p:cNvSpPr txBox="1"/>
          <p:nvPr/>
        </p:nvSpPr>
        <p:spPr>
          <a:xfrm>
            <a:off x="6743700" y="2743200"/>
            <a:ext cx="88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Figure4</a:t>
            </a:r>
          </a:p>
        </p:txBody>
      </p:sp>
    </p:spTree>
    <p:extLst>
      <p:ext uri="{BB962C8B-B14F-4D97-AF65-F5344CB8AC3E}">
        <p14:creationId xmlns:p14="http://schemas.microsoft.com/office/powerpoint/2010/main" val="2255733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03414B4-390C-E728-A3EC-4B92A8D0B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38" y="2535779"/>
            <a:ext cx="1080000" cy="108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144BEB-2AA2-8638-6C91-24C2E9B253FD}"/>
              </a:ext>
            </a:extLst>
          </p:cNvPr>
          <p:cNvSpPr txBox="1"/>
          <p:nvPr/>
        </p:nvSpPr>
        <p:spPr>
          <a:xfrm>
            <a:off x="8784396" y="2019458"/>
            <a:ext cx="908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SD 1.4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DAEDDD-B91A-7F31-B0EF-7B570A377E49}"/>
              </a:ext>
            </a:extLst>
          </p:cNvPr>
          <p:cNvSpPr txBox="1"/>
          <p:nvPr/>
        </p:nvSpPr>
        <p:spPr>
          <a:xfrm>
            <a:off x="10023290" y="2018467"/>
            <a:ext cx="143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Composable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CD3EF4-0488-D2EF-777B-4AF1B1291880}"/>
              </a:ext>
            </a:extLst>
          </p:cNvPr>
          <p:cNvSpPr txBox="1"/>
          <p:nvPr/>
        </p:nvSpPr>
        <p:spPr>
          <a:xfrm>
            <a:off x="11460338" y="2018467"/>
            <a:ext cx="121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Structured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205076A-C85B-20DC-261E-5E8E2F2BF3A6}"/>
              </a:ext>
            </a:extLst>
          </p:cNvPr>
          <p:cNvSpPr txBox="1"/>
          <p:nvPr/>
        </p:nvSpPr>
        <p:spPr>
          <a:xfrm>
            <a:off x="12843334" y="2030315"/>
            <a:ext cx="84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Layout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F603F0-1B6B-1A87-BCE7-90489757210D}"/>
              </a:ext>
            </a:extLst>
          </p:cNvPr>
          <p:cNvSpPr txBox="1"/>
          <p:nvPr/>
        </p:nvSpPr>
        <p:spPr>
          <a:xfrm>
            <a:off x="13825838" y="2030315"/>
            <a:ext cx="1484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Attend Excite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324E2DE-FDBE-BB50-2397-0949FCDD2088}"/>
              </a:ext>
            </a:extLst>
          </p:cNvPr>
          <p:cNvSpPr txBox="1"/>
          <p:nvPr/>
        </p:nvSpPr>
        <p:spPr>
          <a:xfrm>
            <a:off x="15342640" y="2030315"/>
            <a:ext cx="180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Token Compose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ED91DF-514B-628F-FDA1-B041A7CA0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8" y="2535779"/>
            <a:ext cx="1080000" cy="10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52FA65B-828F-C6AC-178C-4715FD23E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38" y="2535779"/>
            <a:ext cx="1080000" cy="108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9B21BE7-A0F9-7C47-93EA-57797B653D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2535779"/>
            <a:ext cx="1080000" cy="1080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D53C5CB0-8152-25DC-F2C6-9AF1F8ABF7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38" y="2535779"/>
            <a:ext cx="1080000" cy="108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9050FF1-029A-9834-564C-40CDACCCD6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2535779"/>
            <a:ext cx="1080000" cy="1080000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E851E099-E565-AFBC-49B2-208089F78862}"/>
              </a:ext>
            </a:extLst>
          </p:cNvPr>
          <p:cNvSpPr txBox="1"/>
          <p:nvPr/>
        </p:nvSpPr>
        <p:spPr>
          <a:xfrm>
            <a:off x="6694824" y="2781305"/>
            <a:ext cx="2052000" cy="61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 zebra is standing next to a surfboard</a:t>
            </a:r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384308-C704-128C-3553-3717096056A6}"/>
              </a:ext>
            </a:extLst>
          </p:cNvPr>
          <p:cNvSpPr txBox="1"/>
          <p:nvPr/>
        </p:nvSpPr>
        <p:spPr>
          <a:xfrm>
            <a:off x="6990298" y="4970932"/>
            <a:ext cx="146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 carrot next to a cup</a:t>
            </a:r>
            <a:endParaRPr lang="zh-CN" altLang="en-US" sz="16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DABF9E3-92E1-C196-59C1-0E80B6902B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38" y="3687779"/>
            <a:ext cx="1080000" cy="1080000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8115FDE-F93B-6DA2-E720-D03D1A82D2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8" y="3687779"/>
            <a:ext cx="1080000" cy="1080000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A5666DB-467A-36F5-C753-1CEE6F76F8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38" y="3687779"/>
            <a:ext cx="1080000" cy="1080000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47A8B30B-7A7B-64AD-FEA7-D794F20B7C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3687779"/>
            <a:ext cx="1080000" cy="108000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F692154-D531-0861-280E-94C2290083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38" y="3687779"/>
            <a:ext cx="1080000" cy="1080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DFA4FA88-DE61-E4B2-D043-ADF1D29ED2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3687779"/>
            <a:ext cx="1080000" cy="1080000"/>
          </a:xfrm>
          <a:prstGeom prst="rect">
            <a:avLst/>
          </a:prstGeom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0B02C39F-93B1-F967-90CB-14F688170363}"/>
              </a:ext>
            </a:extLst>
          </p:cNvPr>
          <p:cNvSpPr txBox="1"/>
          <p:nvPr/>
        </p:nvSpPr>
        <p:spPr>
          <a:xfrm>
            <a:off x="6923657" y="3865749"/>
            <a:ext cx="1532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 remote in front of a tv</a:t>
            </a:r>
            <a:endParaRPr lang="zh-CN" altLang="en-US" sz="1600" dirty="0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1EF011A7-1715-CADD-CBC1-20F20910ED0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38" y="4839779"/>
            <a:ext cx="1080000" cy="1080000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BF4CD306-C70B-5F46-6F11-9368963382A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8" y="4839779"/>
            <a:ext cx="1080000" cy="1080000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D3BF8A45-7BFD-CEA9-13AD-9E7DF21DA4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4839779"/>
            <a:ext cx="1080000" cy="10800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CA8376E7-E93A-A403-CDFD-AA11CAF25B9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4839779"/>
            <a:ext cx="1080000" cy="1080000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F433D809-CA31-C6FE-7783-0FFBD4D2E92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38" y="4839779"/>
            <a:ext cx="1080000" cy="1080000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82D855AB-A403-9657-B2FD-ECC2DD587A6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38" y="4839779"/>
            <a:ext cx="1080000" cy="1080000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A5C1631E-D713-0D3D-ED2C-AD63E10226B0}"/>
              </a:ext>
            </a:extLst>
          </p:cNvPr>
          <p:cNvSpPr txBox="1"/>
          <p:nvPr/>
        </p:nvSpPr>
        <p:spPr>
          <a:xfrm>
            <a:off x="6674260" y="6219548"/>
            <a:ext cx="2010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an airplane behind a motorcycle</a:t>
            </a:r>
            <a:endParaRPr lang="zh-CN" altLang="en-US" sz="1600" dirty="0"/>
          </a:p>
        </p:txBody>
      </p:sp>
      <p:pic>
        <p:nvPicPr>
          <p:cNvPr id="68" name="图片 67">
            <a:extLst>
              <a:ext uri="{FF2B5EF4-FFF2-40B4-BE49-F238E27FC236}">
                <a16:creationId xmlns:a16="http://schemas.microsoft.com/office/drawing/2014/main" id="{9CD5E76D-333E-0A4E-0F4F-D81E6E70A5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38" y="5991779"/>
            <a:ext cx="1080000" cy="1080000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id="{3E365447-E23C-BA13-C0E8-83C2E581C36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8" y="5991779"/>
            <a:ext cx="1080000" cy="1080000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3FDB40AC-6337-EF99-9BED-85D0A8E795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5991779"/>
            <a:ext cx="1080000" cy="10800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8F482A79-13AB-88F9-8B3C-3E358201CE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38" y="5991779"/>
            <a:ext cx="1080000" cy="1080000"/>
          </a:xfrm>
          <a:prstGeom prst="rect">
            <a:avLst/>
          </a:prstGeom>
        </p:spPr>
      </p:pic>
      <p:pic>
        <p:nvPicPr>
          <p:cNvPr id="80" name="图片 79">
            <a:extLst>
              <a:ext uri="{FF2B5EF4-FFF2-40B4-BE49-F238E27FC236}">
                <a16:creationId xmlns:a16="http://schemas.microsoft.com/office/drawing/2014/main" id="{D8D2AD9D-6258-D389-99A7-1EB6682F12C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5991779"/>
            <a:ext cx="1080000" cy="1080000"/>
          </a:xfrm>
          <a:prstGeom prst="rect">
            <a:avLst/>
          </a:pr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66211599-F85E-FBE1-7562-9680C8041D7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38" y="5991779"/>
            <a:ext cx="1080000" cy="1080000"/>
          </a:xfrm>
          <a:prstGeom prst="rect">
            <a:avLst/>
          </a:prstGeom>
        </p:spPr>
      </p:pic>
      <p:sp>
        <p:nvSpPr>
          <p:cNvPr id="86" name="文本框 85">
            <a:extLst>
              <a:ext uri="{FF2B5EF4-FFF2-40B4-BE49-F238E27FC236}">
                <a16:creationId xmlns:a16="http://schemas.microsoft.com/office/drawing/2014/main" id="{96A973D2-5F7F-6AD0-D632-06ECB1CAE935}"/>
              </a:ext>
            </a:extLst>
          </p:cNvPr>
          <p:cNvSpPr txBox="1"/>
          <p:nvPr/>
        </p:nvSpPr>
        <p:spPr>
          <a:xfrm>
            <a:off x="6959611" y="7376145"/>
            <a:ext cx="1461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 clock near a chair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1D57FFCC-DDEF-DA61-C43E-B0C85114EBD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38" y="7143779"/>
            <a:ext cx="1080000" cy="1080000"/>
          </a:xfrm>
          <a:prstGeom prst="rect">
            <a:avLst/>
          </a:prstGeom>
        </p:spPr>
      </p:pic>
      <p:pic>
        <p:nvPicPr>
          <p:cNvPr id="92" name="图片 91">
            <a:extLst>
              <a:ext uri="{FF2B5EF4-FFF2-40B4-BE49-F238E27FC236}">
                <a16:creationId xmlns:a16="http://schemas.microsoft.com/office/drawing/2014/main" id="{6C979A8A-AC11-6FBC-0702-4495A5FCD85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8" y="7143779"/>
            <a:ext cx="1080000" cy="1080000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18645258-765D-30DE-68D7-72BBCD976AA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7143779"/>
            <a:ext cx="1080000" cy="1080000"/>
          </a:xfrm>
          <a:prstGeom prst="rect">
            <a:avLst/>
          </a:prstGeom>
        </p:spPr>
      </p:pic>
      <p:pic>
        <p:nvPicPr>
          <p:cNvPr id="98" name="图片 97">
            <a:extLst>
              <a:ext uri="{FF2B5EF4-FFF2-40B4-BE49-F238E27FC236}">
                <a16:creationId xmlns:a16="http://schemas.microsoft.com/office/drawing/2014/main" id="{A139F016-602C-6AC4-6F15-135FB0662EF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38" y="7143779"/>
            <a:ext cx="1080000" cy="1080000"/>
          </a:xfrm>
          <a:prstGeom prst="rect">
            <a:avLst/>
          </a:prstGeom>
        </p:spPr>
      </p:pic>
      <p:pic>
        <p:nvPicPr>
          <p:cNvPr id="101" name="图片 100">
            <a:extLst>
              <a:ext uri="{FF2B5EF4-FFF2-40B4-BE49-F238E27FC236}">
                <a16:creationId xmlns:a16="http://schemas.microsoft.com/office/drawing/2014/main" id="{05F991BA-56D8-C00F-2BE4-A045C9BEE1F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7143779"/>
            <a:ext cx="1080000" cy="1080000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7B3042A9-7214-0195-C814-37DDC1BD664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38" y="7143779"/>
            <a:ext cx="1080000" cy="1080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5FC739E-0D6F-147E-43C8-1C362B11D3A0}"/>
              </a:ext>
            </a:extLst>
          </p:cNvPr>
          <p:cNvCxnSpPr>
            <a:cxnSpLocks/>
          </p:cNvCxnSpPr>
          <p:nvPr/>
        </p:nvCxnSpPr>
        <p:spPr>
          <a:xfrm>
            <a:off x="9955838" y="1815779"/>
            <a:ext cx="0" cy="1490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F51BC6-56C3-BD86-2737-4D2428C700E7}"/>
              </a:ext>
            </a:extLst>
          </p:cNvPr>
          <p:cNvCxnSpPr>
            <a:cxnSpLocks/>
          </p:cNvCxnSpPr>
          <p:nvPr/>
        </p:nvCxnSpPr>
        <p:spPr>
          <a:xfrm>
            <a:off x="15355838" y="1815779"/>
            <a:ext cx="0" cy="1490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810664FB-838A-970B-676A-FC1343BFEA2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38" y="8295779"/>
            <a:ext cx="1080000" cy="10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044D56C-7F29-5C4A-0881-3745CD92B88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8" y="8295779"/>
            <a:ext cx="1080000" cy="1080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1BBA8A8-534D-02C8-4193-C189CAA0F27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8295779"/>
            <a:ext cx="1080000" cy="108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A1642FE-2DDF-8249-7E25-077AAB055CB7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38" y="8295779"/>
            <a:ext cx="1080000" cy="108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268D1542-ED55-FEBC-1C42-9A25691876D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8295779"/>
            <a:ext cx="1080000" cy="108000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A91886AA-2B03-1D29-DDDA-4B210F2394E0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38" y="8295779"/>
            <a:ext cx="1080000" cy="1080000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16E07362-AC9D-F696-C89C-6F726D1BB65D}"/>
              </a:ext>
            </a:extLst>
          </p:cNvPr>
          <p:cNvSpPr txBox="1"/>
          <p:nvPr/>
        </p:nvSpPr>
        <p:spPr>
          <a:xfrm>
            <a:off x="6502318" y="8409633"/>
            <a:ext cx="214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 lion rests beside a suitcase, surrounded by a cluster of balloons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24FEFD4-82EF-AD17-A207-84820055A9ED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38" y="9447779"/>
            <a:ext cx="1080000" cy="108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56BB237-3624-4ED0-9C74-44BFFAC61B4F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8" y="9447779"/>
            <a:ext cx="1080000" cy="10800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EA4D039B-114E-4115-B5C4-D99BF0F189D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9447779"/>
            <a:ext cx="1080000" cy="108000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2D0B45F8-E271-D5CD-817B-3A64BB546C78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38" y="9447779"/>
            <a:ext cx="1080000" cy="10800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74FD2DEE-9F24-4165-E78F-E9F41EEED895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9447779"/>
            <a:ext cx="1080000" cy="10800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073B02FD-52C0-F1F6-3947-2E8266233D11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38" y="9447779"/>
            <a:ext cx="1080000" cy="108000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153C6B57-E6D4-6960-4D11-FB9419AEE7A2}"/>
              </a:ext>
            </a:extLst>
          </p:cNvPr>
          <p:cNvSpPr txBox="1"/>
          <p:nvPr/>
        </p:nvSpPr>
        <p:spPr>
          <a:xfrm>
            <a:off x="6599943" y="9667994"/>
            <a:ext cx="214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 bird standing on a bench, with a bottle next to it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9F9FA24-B62E-2FB7-D996-B8585F8067E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38" y="10599779"/>
            <a:ext cx="1080000" cy="1080000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8A1DDFDB-6A1F-D00C-89EE-8141AAE94A19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8" y="10599779"/>
            <a:ext cx="1080000" cy="1080000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CBA28848-C4A8-A6F0-06FB-164D21550CE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10599779"/>
            <a:ext cx="1080000" cy="1080000"/>
          </a:xfrm>
          <a:prstGeom prst="rect">
            <a:avLst/>
          </a:prstGeom>
        </p:spPr>
      </p:pic>
      <p:pic>
        <p:nvPicPr>
          <p:cNvPr id="70" name="图片 69">
            <a:extLst>
              <a:ext uri="{FF2B5EF4-FFF2-40B4-BE49-F238E27FC236}">
                <a16:creationId xmlns:a16="http://schemas.microsoft.com/office/drawing/2014/main" id="{C18D5297-46EA-19F5-D58B-A365EB6E12E9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38" y="10599779"/>
            <a:ext cx="1080000" cy="108000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F6E6AC00-878F-2D12-28D4-2B92A9659FC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10599779"/>
            <a:ext cx="1080000" cy="1080000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69008EBA-DA8A-EA0B-3CAD-F5B8AFBD45B1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38" y="10599779"/>
            <a:ext cx="1080000" cy="1080000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EA0A3B7E-5354-50C2-C334-3AFDA73E22B2}"/>
              </a:ext>
            </a:extLst>
          </p:cNvPr>
          <p:cNvSpPr txBox="1"/>
          <p:nvPr/>
        </p:nvSpPr>
        <p:spPr>
          <a:xfrm>
            <a:off x="6515227" y="10847750"/>
            <a:ext cx="214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 pigeon sitting on a bench reading a book</a:t>
            </a:r>
          </a:p>
        </p:txBody>
      </p:sp>
      <p:pic>
        <p:nvPicPr>
          <p:cNvPr id="85" name="图片 84">
            <a:extLst>
              <a:ext uri="{FF2B5EF4-FFF2-40B4-BE49-F238E27FC236}">
                <a16:creationId xmlns:a16="http://schemas.microsoft.com/office/drawing/2014/main" id="{C334B170-B63D-4CDB-1373-A9B0E3C859C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11751779"/>
            <a:ext cx="1080000" cy="1080000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EDCFC4ED-0FF9-5BE8-70A4-32215560A3D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38" y="11751779"/>
            <a:ext cx="1080000" cy="108000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92989689-8951-FC29-B7B7-6A9922B11D19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8" y="11751779"/>
            <a:ext cx="1080000" cy="1080000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8080BD34-84FE-9114-FF7B-EB44289811C0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11751779"/>
            <a:ext cx="1080000" cy="1080000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EC27C4AC-6575-74A0-9588-06FBE609D71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38" y="11751779"/>
            <a:ext cx="1080000" cy="1080000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2C9C5325-2CED-5D82-7F8D-E5626D4D1890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38" y="11751779"/>
            <a:ext cx="1080000" cy="1080000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CA778BFE-CF92-83D9-4192-F4FA6A02A9A0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838" y="12903779"/>
            <a:ext cx="1080000" cy="1080000"/>
          </a:xfrm>
          <a:prstGeom prst="rect">
            <a:avLst/>
          </a:prstGeom>
        </p:spPr>
      </p:pic>
      <p:pic>
        <p:nvPicPr>
          <p:cNvPr id="113" name="图片 112">
            <a:extLst>
              <a:ext uri="{FF2B5EF4-FFF2-40B4-BE49-F238E27FC236}">
                <a16:creationId xmlns:a16="http://schemas.microsoft.com/office/drawing/2014/main" id="{3E81D1DD-A7D5-A418-D79D-29AAEF1E48C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8" y="12903779"/>
            <a:ext cx="1080000" cy="1080000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6A2D3EB5-E737-FDF4-381E-CCDC09EDF098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12903779"/>
            <a:ext cx="1080000" cy="1080000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:a16="http://schemas.microsoft.com/office/drawing/2014/main" id="{B6EB05F8-3483-D2C7-F85B-7508BD1BFE76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38" y="12903779"/>
            <a:ext cx="1080000" cy="1080000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9B63B99F-0621-D99D-FDC5-527170ADA5AF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12903779"/>
            <a:ext cx="1080000" cy="1080000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C9873DFD-6C93-7AD8-B591-11614B80809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838" y="12903779"/>
            <a:ext cx="1080000" cy="1080000"/>
          </a:xfrm>
          <a:prstGeom prst="rect">
            <a:avLst/>
          </a:prstGeom>
        </p:spPr>
      </p:pic>
      <p:sp>
        <p:nvSpPr>
          <p:cNvPr id="126" name="文本框 125">
            <a:extLst>
              <a:ext uri="{FF2B5EF4-FFF2-40B4-BE49-F238E27FC236}">
                <a16:creationId xmlns:a16="http://schemas.microsoft.com/office/drawing/2014/main" id="{281691EB-EB33-2575-8C9E-2B1083157095}"/>
              </a:ext>
            </a:extLst>
          </p:cNvPr>
          <p:cNvSpPr txBox="1"/>
          <p:nvPr/>
        </p:nvSpPr>
        <p:spPr>
          <a:xfrm>
            <a:off x="6454695" y="11751779"/>
            <a:ext cx="21463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 squirrel wielding a camera documents the breathtaking scenery of a sunrise</a:t>
            </a: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BB2FB765-B261-7980-76E1-F2EE140B171A}"/>
              </a:ext>
            </a:extLst>
          </p:cNvPr>
          <p:cNvSpPr txBox="1"/>
          <p:nvPr/>
        </p:nvSpPr>
        <p:spPr>
          <a:xfrm>
            <a:off x="6248192" y="13103600"/>
            <a:ext cx="23126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 swan standing on a dining table watching a cake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B613CC-33A2-CFB4-431C-B0704C416765}"/>
              </a:ext>
            </a:extLst>
          </p:cNvPr>
          <p:cNvSpPr txBox="1"/>
          <p:nvPr/>
        </p:nvSpPr>
        <p:spPr>
          <a:xfrm>
            <a:off x="6447881" y="14244424"/>
            <a:ext cx="214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 beaver riding a motorcycle, surrounded by pizzas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D31BA4-5D85-380A-C025-6E113BDEBB11}"/>
              </a:ext>
            </a:extLst>
          </p:cNvPr>
          <p:cNvSpPr txBox="1"/>
          <p:nvPr/>
        </p:nvSpPr>
        <p:spPr>
          <a:xfrm>
            <a:off x="6447882" y="15472651"/>
            <a:ext cx="2146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a snowman sitting next to a campfire, looking at a hamburger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2EDDA0F-3482-C525-805E-052C7A84CA4B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239" y="14113271"/>
            <a:ext cx="1080000" cy="108000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C0C05E8-5235-0A5D-7AD5-95E9B625747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189" y="14126035"/>
            <a:ext cx="1080000" cy="1080000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4D0088B0-A7FE-751E-5660-99B858CF2F4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157" y="14126035"/>
            <a:ext cx="1080000" cy="108000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808B4896-3CB5-0F78-B350-CE88EB94D199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14113271"/>
            <a:ext cx="1080000" cy="1080000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id="{31CC4E64-F4F8-6165-1DA2-C0BC75AEFBF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625" y="14113271"/>
            <a:ext cx="1080000" cy="108000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FB55E622-4F79-F5ED-FED3-D61DC5E66FE1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8189" y="15351026"/>
            <a:ext cx="1080000" cy="1080000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F3907E60-6031-7CF0-6A50-03A47E16C9B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38" y="15322675"/>
            <a:ext cx="1080000" cy="1080000"/>
          </a:xfrm>
          <a:prstGeom prst="rect">
            <a:avLst/>
          </a:prstGeom>
        </p:spPr>
      </p:pic>
      <p:pic>
        <p:nvPicPr>
          <p:cNvPr id="91" name="图片 90">
            <a:extLst>
              <a:ext uri="{FF2B5EF4-FFF2-40B4-BE49-F238E27FC236}">
                <a16:creationId xmlns:a16="http://schemas.microsoft.com/office/drawing/2014/main" id="{B6E28838-2B03-9EDD-FA41-71C73D61D3CB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5838" y="15322675"/>
            <a:ext cx="1080000" cy="1080000"/>
          </a:xfrm>
          <a:prstGeom prst="rect">
            <a:avLst/>
          </a:prstGeom>
        </p:spPr>
      </p:pic>
      <p:pic>
        <p:nvPicPr>
          <p:cNvPr id="105" name="图片 104">
            <a:extLst>
              <a:ext uri="{FF2B5EF4-FFF2-40B4-BE49-F238E27FC236}">
                <a16:creationId xmlns:a16="http://schemas.microsoft.com/office/drawing/2014/main" id="{E9460CE0-C967-47F9-6106-898489A8DE48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15351026"/>
            <a:ext cx="1080000" cy="1080000"/>
          </a:xfrm>
          <a:prstGeom prst="rect">
            <a:avLst/>
          </a:prstGeom>
        </p:spPr>
      </p:pic>
      <p:pic>
        <p:nvPicPr>
          <p:cNvPr id="109" name="图片 108">
            <a:extLst>
              <a:ext uri="{FF2B5EF4-FFF2-40B4-BE49-F238E27FC236}">
                <a16:creationId xmlns:a16="http://schemas.microsoft.com/office/drawing/2014/main" id="{5B511411-9564-5765-4BD7-DDE4B1B5338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2670" y="15322675"/>
            <a:ext cx="1080000" cy="1080000"/>
          </a:xfrm>
          <a:prstGeom prst="rect">
            <a:avLst/>
          </a:prstGeom>
        </p:spPr>
      </p:pic>
      <p:pic>
        <p:nvPicPr>
          <p:cNvPr id="123" name="图片 122">
            <a:extLst>
              <a:ext uri="{FF2B5EF4-FFF2-40B4-BE49-F238E27FC236}">
                <a16:creationId xmlns:a16="http://schemas.microsoft.com/office/drawing/2014/main" id="{F643F22F-AAB5-E477-2B77-FD72895F4DB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838" y="14126035"/>
            <a:ext cx="1080000" cy="1080000"/>
          </a:xfrm>
          <a:prstGeom prst="rect">
            <a:avLst/>
          </a:prstGeom>
        </p:spPr>
      </p:pic>
      <p:pic>
        <p:nvPicPr>
          <p:cNvPr id="124" name="图片 123">
            <a:extLst>
              <a:ext uri="{FF2B5EF4-FFF2-40B4-BE49-F238E27FC236}">
                <a16:creationId xmlns:a16="http://schemas.microsoft.com/office/drawing/2014/main" id="{E6407012-F040-D837-EB00-827707D017AD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239" y="15322675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567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944</TotalTime>
  <Words>393</Words>
  <Application>Microsoft Office PowerPoint</Application>
  <PresentationFormat>自定义</PresentationFormat>
  <Paragraphs>104</Paragraphs>
  <Slides>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等线</vt:lpstr>
      <vt:lpstr>Arial</vt:lpstr>
      <vt:lpstr>Calibri</vt:lpstr>
      <vt:lpstr>Calibri Light</vt:lpstr>
      <vt:lpstr>Cambria Math</vt:lpstr>
      <vt:lpstr>Ink Free</vt:lpstr>
      <vt:lpstr>Times New Roman</vt:lpstr>
      <vt:lpstr>Office Theme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zhizhou sha</dc:creator>
  <cp:lastModifiedBy>zhizhou sha</cp:lastModifiedBy>
  <cp:revision>46</cp:revision>
  <dcterms:created xsi:type="dcterms:W3CDTF">2023-11-09T16:03:23Z</dcterms:created>
  <dcterms:modified xsi:type="dcterms:W3CDTF">2024-12-21T03:15:25Z</dcterms:modified>
</cp:coreProperties>
</file>